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  <p:sldMasterId id="2147483652" r:id="rId2"/>
    <p:sldMasterId id="2147483930" r:id="rId3"/>
    <p:sldMasterId id="2147483933" r:id="rId4"/>
    <p:sldMasterId id="2147483945" r:id="rId5"/>
    <p:sldMasterId id="2147483957" r:id="rId6"/>
    <p:sldMasterId id="2147484072" r:id="rId7"/>
    <p:sldMasterId id="2147484319" r:id="rId8"/>
    <p:sldMasterId id="2147484331" r:id="rId9"/>
    <p:sldMasterId id="2147484346" r:id="rId10"/>
    <p:sldMasterId id="2147484360" r:id="rId11"/>
    <p:sldMasterId id="2147484372" r:id="rId12"/>
    <p:sldMasterId id="2147484384" r:id="rId13"/>
    <p:sldMasterId id="2147484396" r:id="rId14"/>
    <p:sldMasterId id="2147484409" r:id="rId15"/>
    <p:sldMasterId id="2147484421" r:id="rId16"/>
    <p:sldMasterId id="2147484433" r:id="rId17"/>
    <p:sldMasterId id="2147484445" r:id="rId18"/>
  </p:sldMasterIdLst>
  <p:notesMasterIdLst>
    <p:notesMasterId r:id="rId60"/>
  </p:notesMasterIdLst>
  <p:sldIdLst>
    <p:sldId id="258" r:id="rId19"/>
    <p:sldId id="315" r:id="rId20"/>
    <p:sldId id="270" r:id="rId21"/>
    <p:sldId id="273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323" r:id="rId30"/>
    <p:sldId id="324" r:id="rId31"/>
    <p:sldId id="325" r:id="rId32"/>
    <p:sldId id="326" r:id="rId33"/>
    <p:sldId id="327" r:id="rId34"/>
    <p:sldId id="328" r:id="rId35"/>
    <p:sldId id="329" r:id="rId36"/>
    <p:sldId id="330" r:id="rId37"/>
    <p:sldId id="331" r:id="rId38"/>
    <p:sldId id="332" r:id="rId39"/>
    <p:sldId id="333" r:id="rId40"/>
    <p:sldId id="334" r:id="rId41"/>
    <p:sldId id="335" r:id="rId42"/>
    <p:sldId id="336" r:id="rId43"/>
    <p:sldId id="290" r:id="rId44"/>
    <p:sldId id="291" r:id="rId45"/>
    <p:sldId id="292" r:id="rId46"/>
    <p:sldId id="264" r:id="rId47"/>
    <p:sldId id="301" r:id="rId48"/>
    <p:sldId id="265" r:id="rId49"/>
    <p:sldId id="311" r:id="rId50"/>
    <p:sldId id="309" r:id="rId51"/>
    <p:sldId id="312" r:id="rId52"/>
    <p:sldId id="310" r:id="rId53"/>
    <p:sldId id="306" r:id="rId54"/>
    <p:sldId id="298" r:id="rId55"/>
    <p:sldId id="268" r:id="rId56"/>
    <p:sldId id="295" r:id="rId57"/>
    <p:sldId id="313" r:id="rId58"/>
    <p:sldId id="314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000"/>
    <a:srgbClr val="0066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16" autoAdjust="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340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05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821054D-E180-8E4D-99F7-6440812C1E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38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5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64C2948-1C84-1649-9C42-D18CC9ADDCAA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----- Meeting Notes (1/13/11 11:56) -----</a:t>
            </a:r>
          </a:p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Introduction slide</a:t>
            </a:r>
          </a:p>
        </p:txBody>
      </p:sp>
    </p:spTree>
    <p:extLst>
      <p:ext uri="{BB962C8B-B14F-4D97-AF65-F5344CB8AC3E}">
        <p14:creationId xmlns:p14="http://schemas.microsoft.com/office/powerpoint/2010/main" val="2281698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187E50C-F11F-0E42-BD77-FFCF26E04A13}" type="slidenum">
              <a:rPr lang="en-US" sz="1200">
                <a:solidFill>
                  <a:prstClr val="black"/>
                </a:solidFill>
              </a:rPr>
              <a:pPr eaLnBrk="1" hangingPunct="1"/>
              <a:t>19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088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198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E8D6314-62CF-694B-A0E8-330E8719FDC0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20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84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Our Aug 2017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church 40 people stem from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13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different countries around the world (44 vcards).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Canada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(Gloria Lee), China (Charles),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Netherlands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(Dies &amp; Desiree),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Hong Kong (Larry Pun),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Cynthia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(India), Rena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 (Indonesia),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Yoshie &amp;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Kaori (Japan),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Naomi 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(Malaysia),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Peng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(Myanmar), Miriam (USA),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Micah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Philippines), Singapore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Albina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), 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Sarah (UK)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This does not include people who have recently attended only once: Dowon (Korea)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Nor does it include missionaries living back in their countries but still are members of CIC: Maple (Taiwan),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Budmaa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(Mongolia)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31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280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We also helped start Crossroads International Church in 2006 where I serve as the pastor-teacher.</a:t>
            </a:r>
          </a:p>
        </p:txBody>
      </p:sp>
      <p:sp>
        <p:nvSpPr>
          <p:cNvPr id="332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D325651-F951-E64E-84C0-E5475F7F15A5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21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176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485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RICK: Yes, we helped start Crossroads International Church in 2006 and I serve as the pastor-teacher.</a:t>
            </a:r>
          </a:p>
        </p:txBody>
      </p:sp>
      <p:sp>
        <p:nvSpPr>
          <p:cNvPr id="3348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85BE98B-B463-8240-8A91-6EDA3C761D5C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735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689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One special joy is mentoring my students who serve with us at church and led ministries to youth, children, home groups, and the worship team.</a:t>
            </a:r>
          </a:p>
        </p:txBody>
      </p:sp>
      <p:sp>
        <p:nvSpPr>
          <p:cNvPr id="3368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29C0DE2-292C-E246-90CC-177BEF5CB6CC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23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1145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5F121D6-904E-BE4D-9CAD-E984C2EF1A83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24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2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 also the director of the doctoral program at SBC that trains about 80 seminary professors and pastors throughout Asia in English and Chinese.  Generallly each year about 5 of them received their Doctor of Ministry degree.</a:t>
            </a:r>
          </a:p>
        </p:txBody>
      </p:sp>
    </p:spTree>
    <p:extLst>
      <p:ext uri="{BB962C8B-B14F-4D97-AF65-F5344CB8AC3E}">
        <p14:creationId xmlns:p14="http://schemas.microsoft.com/office/powerpoint/2010/main" val="888450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323B83D-A8B8-BD4B-9EEF-086921A14E65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4484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600BFA2-752B-DA4B-AC9A-322866779CFD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978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790E08A-B12B-BD41-8BD3-2725515C3703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5097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DED2192-7470-E544-A7B9-0C3A8FF2FB14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1208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059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0CFECCC-DD0E-8D4E-838D-0BCEDB868692}" type="slidenum">
              <a:rPr lang="en-US" sz="1200">
                <a:solidFill>
                  <a:prstClr val="black"/>
                </a:solidFill>
              </a:rPr>
              <a:pPr eaLnBrk="1" hangingPunct="1"/>
              <a:t>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7245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FEFD340-0330-8C48-B5EA-3222D675EFF0}" type="slidenum">
              <a:rPr lang="en-US" sz="1200"/>
              <a:pPr eaLnBrk="1" hangingPunct="1"/>
              <a:t>30</a:t>
            </a:fld>
            <a:endParaRPr lang="en-US" sz="1200"/>
          </a:p>
        </p:txBody>
      </p:sp>
      <p:sp>
        <p:nvSpPr>
          <p:cNvPr id="1228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4347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4C1265C-B240-3B4C-B929-26C57ECE3679}" type="slidenum">
              <a:rPr lang="en-US" sz="1200"/>
              <a:pPr eaLnBrk="1" hangingPunct="1"/>
              <a:t>31</a:t>
            </a:fld>
            <a:endParaRPr lang="en-US" sz="1200"/>
          </a:p>
        </p:txBody>
      </p:sp>
      <p:sp>
        <p:nvSpPr>
          <p:cNvPr id="1249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4824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DDD2991-4DE8-2A4D-80F6-53792D5A41C9}" type="slidenum">
              <a:rPr lang="en-US" sz="1200">
                <a:solidFill>
                  <a:srgbClr val="000000"/>
                </a:solidFill>
              </a:rPr>
              <a:pPr eaLnBrk="1" hangingPunct="1"/>
              <a:t>32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4921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9D71CB2-E500-9F4A-9903-D2ABED14FA11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33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90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7018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F3F81E-1F34-1C44-BAE1-956CEE1CA974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34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3060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C01AC78-D594-484A-BF4D-2B14F60641BE}" type="slidenum">
              <a:rPr lang="en-US" sz="1200">
                <a:solidFill>
                  <a:srgbClr val="000000"/>
                </a:solidFill>
              </a:rPr>
              <a:pPr eaLnBrk="1" hangingPunct="1"/>
              <a:t>35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33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9990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5306443-215C-ED40-A0FD-1D3F01134FB5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36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5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8168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9210C31-D918-074F-A364-F7BA3FA86806}" type="slidenum">
              <a:rPr lang="en-US" sz="1200"/>
              <a:pPr eaLnBrk="1" hangingPunct="1"/>
              <a:t>37</a:t>
            </a:fld>
            <a:endParaRPr lang="en-US" sz="1200"/>
          </a:p>
        </p:txBody>
      </p:sp>
      <p:sp>
        <p:nvSpPr>
          <p:cNvPr id="137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2708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1E82FD4-6008-7E4D-8797-9D64F73D7A22}" type="slidenum">
              <a:rPr lang="en-US" sz="1200"/>
              <a:pPr eaLnBrk="1" hangingPunct="1"/>
              <a:t>38</a:t>
            </a:fld>
            <a:endParaRPr lang="en-US" sz="1200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7126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D718BC2-ADCA-6A4E-9F1A-F6FA55F1750F}" type="slidenum">
              <a:rPr lang="en-US" sz="1200"/>
              <a:pPr eaLnBrk="1" hangingPunct="1"/>
              <a:t>39</a:t>
            </a:fld>
            <a:endParaRPr lang="en-US" sz="1200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085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5A17EA4-4D12-8745-93F2-5EC6BC72740F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9425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40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NT Backgrounds (</a:t>
            </a:r>
            <a:r>
              <a:rPr lang="en-US" sz="1200" b="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nb</a:t>
            </a:r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7074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A9FDE169-6B26-4647-8114-132BA03981EC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41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416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2CE80B8-58C9-F84B-8119-5D8AA4F0549C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061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864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 also lead the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woman</a:t>
            </a:r>
            <a:r>
              <a:rPr lang="mr-IN" dirty="0" smtClean="0"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Precept Bible study at our church</a:t>
            </a:r>
          </a:p>
        </p:txBody>
      </p:sp>
      <p:sp>
        <p:nvSpPr>
          <p:cNvPr id="3686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982CA59-476C-C447-A28E-853EE0FA4BC7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5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680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AD66281-90F7-BC47-BC35-908171F482EB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7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1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INTERVIEWER: And Susan, what ministries has the Lord granted you?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SUSAN: I have been teaching the wives of leaders at SBC.  These 5 women come from 5 different nations!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SUSAN: I also lead the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woman</a:t>
            </a:r>
            <a:r>
              <a:rPr lang="mr-IN" dirty="0" smtClean="0"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Bible study at our church</a:t>
            </a:r>
          </a:p>
        </p:txBody>
      </p:sp>
    </p:spTree>
    <p:extLst>
      <p:ext uri="{BB962C8B-B14F-4D97-AF65-F5344CB8AC3E}">
        <p14:creationId xmlns:p14="http://schemas.microsoft.com/office/powerpoint/2010/main" val="1233973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29D292B-22B0-764D-B8DC-21E3F628980D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9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58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750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8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A3FBF7B-F2C1-C44B-8232-747C0ED3C234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12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3" eaLnBrk="1" hangingPunct="1">
              <a:spcBef>
                <a:spcPts val="1200"/>
              </a:spcBef>
              <a:spcAft>
                <a:spcPts val="300"/>
              </a:spcAft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771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14FAA2D-0735-194D-9D20-DC51B61964C1}" type="slidenum">
              <a:rPr lang="en-US" sz="1200">
                <a:solidFill>
                  <a:prstClr val="black"/>
                </a:solidFill>
              </a:rPr>
              <a:pPr eaLnBrk="1" hangingPunct="1"/>
              <a:t>17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502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890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1027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1028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029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030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39" name="Rectangle 103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0" name="Rectangle 103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-105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103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3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3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2CFEBCB-8094-C349-8569-BA4E90207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92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299ED-C50B-5A49-84FC-FBBA477A4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5494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C51FA-16C7-AF4F-97F0-C257928B9D9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39423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843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-10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9F20379-74D8-B544-8B2E-B1285F55F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7098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1B3D6-E16F-8044-B106-E09283320A7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26669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9D26F-6F32-7C4C-945A-F72B68ADB2C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8091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FCE82-949E-3E4D-9B32-55E604F35B5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91554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832BF-F7C5-144F-B8E2-9AC02312CD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5259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025F4-010C-1041-A88B-D8BA63A44C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7009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9E86D-FB07-F443-A54D-9CB3DEB41E1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4348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11E70-E4AA-A645-952D-6ED5D957F0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8519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CACD9-7C5F-5744-85E5-FB58A3C4431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647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D2446-A96E-914D-8EE3-CF3A6C2579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97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2A37D-635E-1744-A83A-F51DA4F49A0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2838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7EB12-5208-0643-A44B-A8191FEAF20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5568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90E14-FB72-B242-AADC-BD08EA7EACB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39510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12268-38BE-A04B-87BA-A6779E2C2C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9105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E0A1FB6A-4465-4442-B567-5774C33B3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77719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8C788259-6F81-DE48-82BE-8CBA28742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7237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CD0BC67D-2B38-BE47-A685-94475BC09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223044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ED0076D8-3D21-8842-A67E-2D516BDCF5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10068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F150D881-81D6-6945-B6BD-5CF2376C95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61176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F5BF7A23-1BEC-4247-B51F-932E810094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4988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E8D2F-1E7D-CA40-AFD0-F03D58D717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5275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77AC01C5-12E9-DE47-AEB9-935C3A8E7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18999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00FBAE74-AC64-0E45-858A-517E63EF2C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49360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1091D284-79BB-AC47-880C-DB1F9F2AE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79234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5E8B7EB2-4A59-4D4B-8530-C77F84C6CA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95898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26FED61D-6636-074C-83F3-2E0CAD620D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5513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D4121C8E-E0FD-0D47-85D7-1DEC8EFF09A3}" type="datetimeFigureOut">
              <a:rPr lang="en-US"/>
              <a:pPr>
                <a:defRPr/>
              </a:pPr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F0668524-EF42-1545-A65C-2CBCD96E4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4451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F40DA409-E90D-6046-AC41-31FFB357AFE8}" type="datetimeFigureOut">
              <a:rPr lang="en-US"/>
              <a:pPr>
                <a:defRPr/>
              </a:pPr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3384AEE5-110F-DA41-8C62-F97808E4E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8384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C7A2535D-D93D-0B4C-A894-392FFBE969AC}" type="datetimeFigureOut">
              <a:rPr lang="en-US"/>
              <a:pPr>
                <a:defRPr/>
              </a:pPr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6D4E9848-0622-F143-B0D6-5672854C03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1184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E32F9F59-6077-994C-BFE5-41D9A741921A}" type="datetimeFigureOut">
              <a:rPr lang="en-US"/>
              <a:pPr>
                <a:defRPr/>
              </a:pPr>
              <a:t>9/1/2017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8A7B6A4E-736F-F94E-9602-24E511FBEE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9360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B78B1A6A-ABF5-EB4D-B602-D1B897677EDC}" type="datetimeFigureOut">
              <a:rPr lang="en-US"/>
              <a:pPr>
                <a:defRPr/>
              </a:pPr>
              <a:t>9/1/2017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CEF02CF9-A5CE-774A-ACDD-9260784BB8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11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55B04-A0ED-3A42-864A-60F889C29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264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3D920336-86CA-6240-895D-2B59832A3CF9}" type="datetimeFigureOut">
              <a:rPr lang="en-US"/>
              <a:pPr>
                <a:defRPr/>
              </a:pPr>
              <a:t>9/1/2017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5A8C94F5-2212-1E49-9EDE-BCD57FB445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17651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3BA270D6-0067-6947-9EE6-5B112F6BBCDB}" type="datetimeFigureOut">
              <a:rPr lang="en-US"/>
              <a:pPr>
                <a:defRPr/>
              </a:pPr>
              <a:t>9/1/2017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104E19B0-BA69-FA4A-9AAD-996DAAE02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1433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DC15F21A-118C-844B-B662-0F661991C44B}" type="datetimeFigureOut">
              <a:rPr lang="en-US"/>
              <a:pPr>
                <a:defRPr/>
              </a:pPr>
              <a:t>9/1/2017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69FA0A62-698E-0949-8532-170F17C1EB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3097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785CC10C-3A95-3648-9949-6DCB84D44BDD}" type="datetimeFigureOut">
              <a:rPr lang="en-US"/>
              <a:pPr>
                <a:defRPr/>
              </a:pPr>
              <a:t>9/1/2017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3CFD33B3-822D-C847-A8AE-46A1A2CB4A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0191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A4737ACE-44A7-4A4C-82BE-2BF6C503A86A}" type="datetimeFigureOut">
              <a:rPr lang="en-US"/>
              <a:pPr>
                <a:defRPr/>
              </a:pPr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EBCE5A9E-3F29-0548-B53A-0C349A31D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17006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FF0BC513-5E89-6E4D-A905-5E693E743A5C}" type="datetimeFigureOut">
              <a:rPr lang="en-US"/>
              <a:pPr>
                <a:defRPr/>
              </a:pPr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69FF06B2-2058-A046-B9DE-D8990AA2D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8795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06 w 1722"/>
                <a:gd name="T1" fmla="*/ 33 h 66"/>
                <a:gd name="T2" fmla="*/ 1606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06 w 1722"/>
                <a:gd name="T9" fmla="*/ 33 h 66"/>
                <a:gd name="T10" fmla="*/ 1606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7 w 975"/>
                <a:gd name="T1" fmla="*/ 48 h 101"/>
                <a:gd name="T2" fmla="*/ 917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7 w 975"/>
                <a:gd name="T9" fmla="*/ 48 h 101"/>
                <a:gd name="T10" fmla="*/ 917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2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25 w 2141"/>
                <a:gd name="T7" fmla="*/ 0 h 198"/>
                <a:gd name="T8" fmla="*/ 202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37 w 2517"/>
                <a:gd name="T1" fmla="*/ 276 h 276"/>
                <a:gd name="T2" fmla="*/ 2343 w 2517"/>
                <a:gd name="T3" fmla="*/ 204 h 276"/>
                <a:gd name="T4" fmla="*/ 2089 w 2517"/>
                <a:gd name="T5" fmla="*/ 0 h 276"/>
                <a:gd name="T6" fmla="*/ 0 w 2517"/>
                <a:gd name="T7" fmla="*/ 276 h 276"/>
                <a:gd name="T8" fmla="*/ 2037 w 2517"/>
                <a:gd name="T9" fmla="*/ 276 h 276"/>
                <a:gd name="T10" fmla="*/ 2037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1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1 w 729"/>
                <a:gd name="T7" fmla="*/ 240 h 240"/>
                <a:gd name="T8" fmla="*/ 671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1 w 729"/>
                <a:gd name="T1" fmla="*/ 318 h 318"/>
                <a:gd name="T2" fmla="*/ 671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1 w 729"/>
                <a:gd name="T9" fmla="*/ 318 h 318"/>
                <a:gd name="T10" fmla="*/ 671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4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5ACF2D25-F312-9A4B-9D64-2CD176772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6226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B8C72DF9-9684-F343-A8D2-91A8B1825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7232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64CD02CE-7B78-BB40-ADE7-A4ECDABD1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0135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4E63096-8914-5D4D-AAF0-BE08B2530F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859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3124200"/>
            <a:ext cx="9144000" cy="3581400"/>
            <a:chOff x="0" y="1968"/>
            <a:chExt cx="5760" cy="2256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auto">
            <a:xfrm>
              <a:off x="0" y="2160"/>
              <a:ext cx="5760" cy="52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26262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6" name="Rectangle 1028"/>
            <p:cNvSpPr>
              <a:spLocks noChangeArrowheads="1"/>
            </p:cNvSpPr>
            <p:nvPr/>
          </p:nvSpPr>
          <p:spPr bwMode="auto">
            <a:xfrm>
              <a:off x="0" y="2688"/>
              <a:ext cx="5760" cy="1152"/>
            </a:xfrm>
            <a:prstGeom prst="rect">
              <a:avLst/>
            </a:prstGeom>
            <a:gradFill rotWithShape="0">
              <a:gsLst>
                <a:gs pos="0">
                  <a:srgbClr val="26262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7" name="Rectangle 1029"/>
            <p:cNvSpPr>
              <a:spLocks noChangeArrowheads="1"/>
            </p:cNvSpPr>
            <p:nvPr/>
          </p:nvSpPr>
          <p:spPr bwMode="auto">
            <a:xfrm>
              <a:off x="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8" name="Rectangle 1030"/>
            <p:cNvSpPr>
              <a:spLocks noChangeArrowheads="1"/>
            </p:cNvSpPr>
            <p:nvPr/>
          </p:nvSpPr>
          <p:spPr bwMode="auto">
            <a:xfrm>
              <a:off x="1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9" name="Rectangle 1031"/>
            <p:cNvSpPr>
              <a:spLocks noChangeArrowheads="1"/>
            </p:cNvSpPr>
            <p:nvPr/>
          </p:nvSpPr>
          <p:spPr bwMode="auto">
            <a:xfrm>
              <a:off x="2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0" name="Rectangle 1032"/>
            <p:cNvSpPr>
              <a:spLocks noChangeArrowheads="1"/>
            </p:cNvSpPr>
            <p:nvPr/>
          </p:nvSpPr>
          <p:spPr bwMode="auto">
            <a:xfrm>
              <a:off x="3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1" name="Rectangle 1033"/>
            <p:cNvSpPr>
              <a:spLocks noChangeArrowheads="1"/>
            </p:cNvSpPr>
            <p:nvPr/>
          </p:nvSpPr>
          <p:spPr bwMode="auto">
            <a:xfrm>
              <a:off x="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2" name="Rectangle 1034"/>
            <p:cNvSpPr>
              <a:spLocks noChangeArrowheads="1"/>
            </p:cNvSpPr>
            <p:nvPr/>
          </p:nvSpPr>
          <p:spPr bwMode="auto">
            <a:xfrm>
              <a:off x="4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3" name="Rectangle 1035"/>
            <p:cNvSpPr>
              <a:spLocks noChangeArrowheads="1"/>
            </p:cNvSpPr>
            <p:nvPr/>
          </p:nvSpPr>
          <p:spPr bwMode="auto">
            <a:xfrm>
              <a:off x="5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4" name="Rectangle 1036"/>
            <p:cNvSpPr>
              <a:spLocks noChangeArrowheads="1"/>
            </p:cNvSpPr>
            <p:nvPr/>
          </p:nvSpPr>
          <p:spPr bwMode="auto">
            <a:xfrm>
              <a:off x="6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" name="Rectangle 1037"/>
            <p:cNvSpPr>
              <a:spLocks noChangeArrowheads="1"/>
            </p:cNvSpPr>
            <p:nvPr/>
          </p:nvSpPr>
          <p:spPr bwMode="auto">
            <a:xfrm>
              <a:off x="7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6" name="Rectangle 1038"/>
            <p:cNvSpPr>
              <a:spLocks noChangeArrowheads="1"/>
            </p:cNvSpPr>
            <p:nvPr/>
          </p:nvSpPr>
          <p:spPr bwMode="auto">
            <a:xfrm>
              <a:off x="8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7" name="Rectangle 1039"/>
            <p:cNvSpPr>
              <a:spLocks noChangeArrowheads="1"/>
            </p:cNvSpPr>
            <p:nvPr/>
          </p:nvSpPr>
          <p:spPr bwMode="auto">
            <a:xfrm>
              <a:off x="9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8" name="Rectangle 1040"/>
            <p:cNvSpPr>
              <a:spLocks noChangeArrowheads="1"/>
            </p:cNvSpPr>
            <p:nvPr/>
          </p:nvSpPr>
          <p:spPr bwMode="auto">
            <a:xfrm>
              <a:off x="10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9" name="Rectangle 1041"/>
            <p:cNvSpPr>
              <a:spLocks noChangeArrowheads="1"/>
            </p:cNvSpPr>
            <p:nvPr/>
          </p:nvSpPr>
          <p:spPr bwMode="auto">
            <a:xfrm>
              <a:off x="11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0" name="Rectangle 1042"/>
            <p:cNvSpPr>
              <a:spLocks noChangeArrowheads="1"/>
            </p:cNvSpPr>
            <p:nvPr/>
          </p:nvSpPr>
          <p:spPr bwMode="auto">
            <a:xfrm>
              <a:off x="12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1" name="Rectangle 1043"/>
            <p:cNvSpPr>
              <a:spLocks noChangeArrowheads="1"/>
            </p:cNvSpPr>
            <p:nvPr/>
          </p:nvSpPr>
          <p:spPr bwMode="auto">
            <a:xfrm>
              <a:off x="13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2" name="Rectangle 1044"/>
            <p:cNvSpPr>
              <a:spLocks noChangeArrowheads="1"/>
            </p:cNvSpPr>
            <p:nvPr/>
          </p:nvSpPr>
          <p:spPr bwMode="auto">
            <a:xfrm>
              <a:off x="144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3" name="Rectangle 1045"/>
            <p:cNvSpPr>
              <a:spLocks noChangeArrowheads="1"/>
            </p:cNvSpPr>
            <p:nvPr/>
          </p:nvSpPr>
          <p:spPr bwMode="auto">
            <a:xfrm>
              <a:off x="15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4" name="Rectangle 1046"/>
            <p:cNvSpPr>
              <a:spLocks noChangeArrowheads="1"/>
            </p:cNvSpPr>
            <p:nvPr/>
          </p:nvSpPr>
          <p:spPr bwMode="auto">
            <a:xfrm>
              <a:off x="163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5" name="Rectangle 1047"/>
            <p:cNvSpPr>
              <a:spLocks noChangeArrowheads="1"/>
            </p:cNvSpPr>
            <p:nvPr/>
          </p:nvSpPr>
          <p:spPr bwMode="auto">
            <a:xfrm>
              <a:off x="17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6" name="Rectangle 1048"/>
            <p:cNvSpPr>
              <a:spLocks noChangeArrowheads="1"/>
            </p:cNvSpPr>
            <p:nvPr/>
          </p:nvSpPr>
          <p:spPr bwMode="auto">
            <a:xfrm>
              <a:off x="18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7" name="Rectangle 1049"/>
            <p:cNvSpPr>
              <a:spLocks noChangeArrowheads="1"/>
            </p:cNvSpPr>
            <p:nvPr/>
          </p:nvSpPr>
          <p:spPr bwMode="auto">
            <a:xfrm>
              <a:off x="19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8" name="Rectangle 1050"/>
            <p:cNvSpPr>
              <a:spLocks noChangeArrowheads="1"/>
            </p:cNvSpPr>
            <p:nvPr/>
          </p:nvSpPr>
          <p:spPr bwMode="auto">
            <a:xfrm>
              <a:off x="20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" name="Rectangle 1051"/>
            <p:cNvSpPr>
              <a:spLocks noChangeArrowheads="1"/>
            </p:cNvSpPr>
            <p:nvPr/>
          </p:nvSpPr>
          <p:spPr bwMode="auto">
            <a:xfrm>
              <a:off x="21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0" name="Rectangle 1052"/>
            <p:cNvSpPr>
              <a:spLocks noChangeArrowheads="1"/>
            </p:cNvSpPr>
            <p:nvPr/>
          </p:nvSpPr>
          <p:spPr bwMode="auto">
            <a:xfrm>
              <a:off x="22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1" name="Rectangle 1053"/>
            <p:cNvSpPr>
              <a:spLocks noChangeArrowheads="1"/>
            </p:cNvSpPr>
            <p:nvPr/>
          </p:nvSpPr>
          <p:spPr bwMode="auto">
            <a:xfrm>
              <a:off x="23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2" name="Rectangle 1054"/>
            <p:cNvSpPr>
              <a:spLocks noChangeArrowheads="1"/>
            </p:cNvSpPr>
            <p:nvPr/>
          </p:nvSpPr>
          <p:spPr bwMode="auto">
            <a:xfrm>
              <a:off x="24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3" name="Rectangle 1055"/>
            <p:cNvSpPr>
              <a:spLocks noChangeArrowheads="1"/>
            </p:cNvSpPr>
            <p:nvPr/>
          </p:nvSpPr>
          <p:spPr bwMode="auto">
            <a:xfrm>
              <a:off x="24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4" name="Rectangle 1056"/>
            <p:cNvSpPr>
              <a:spLocks noChangeArrowheads="1"/>
            </p:cNvSpPr>
            <p:nvPr/>
          </p:nvSpPr>
          <p:spPr bwMode="auto">
            <a:xfrm>
              <a:off x="25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5" name="Rectangle 1057"/>
            <p:cNvSpPr>
              <a:spLocks noChangeArrowheads="1"/>
            </p:cNvSpPr>
            <p:nvPr/>
          </p:nvSpPr>
          <p:spPr bwMode="auto">
            <a:xfrm>
              <a:off x="26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6" name="Rectangle 1058"/>
            <p:cNvSpPr>
              <a:spLocks noChangeArrowheads="1"/>
            </p:cNvSpPr>
            <p:nvPr/>
          </p:nvSpPr>
          <p:spPr bwMode="auto">
            <a:xfrm>
              <a:off x="27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7" name="Rectangle 1059"/>
            <p:cNvSpPr>
              <a:spLocks noChangeArrowheads="1"/>
            </p:cNvSpPr>
            <p:nvPr/>
          </p:nvSpPr>
          <p:spPr bwMode="auto">
            <a:xfrm>
              <a:off x="28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8" name="Rectangle 1060"/>
            <p:cNvSpPr>
              <a:spLocks noChangeArrowheads="1"/>
            </p:cNvSpPr>
            <p:nvPr/>
          </p:nvSpPr>
          <p:spPr bwMode="auto">
            <a:xfrm>
              <a:off x="29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9" name="Rectangle 1061"/>
            <p:cNvSpPr>
              <a:spLocks noChangeArrowheads="1"/>
            </p:cNvSpPr>
            <p:nvPr/>
          </p:nvSpPr>
          <p:spPr bwMode="auto">
            <a:xfrm>
              <a:off x="30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0" name="Rectangle 1062"/>
            <p:cNvSpPr>
              <a:spLocks noChangeArrowheads="1"/>
            </p:cNvSpPr>
            <p:nvPr/>
          </p:nvSpPr>
          <p:spPr bwMode="auto">
            <a:xfrm>
              <a:off x="31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1" name="Rectangle 1063"/>
            <p:cNvSpPr>
              <a:spLocks noChangeArrowheads="1"/>
            </p:cNvSpPr>
            <p:nvPr/>
          </p:nvSpPr>
          <p:spPr bwMode="auto">
            <a:xfrm>
              <a:off x="32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2" name="Rectangle 1064"/>
            <p:cNvSpPr>
              <a:spLocks noChangeArrowheads="1"/>
            </p:cNvSpPr>
            <p:nvPr/>
          </p:nvSpPr>
          <p:spPr bwMode="auto">
            <a:xfrm>
              <a:off x="33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3" name="Rectangle 1065"/>
            <p:cNvSpPr>
              <a:spLocks noChangeArrowheads="1"/>
            </p:cNvSpPr>
            <p:nvPr/>
          </p:nvSpPr>
          <p:spPr bwMode="auto">
            <a:xfrm>
              <a:off x="34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4" name="Rectangle 1066"/>
            <p:cNvSpPr>
              <a:spLocks noChangeArrowheads="1"/>
            </p:cNvSpPr>
            <p:nvPr/>
          </p:nvSpPr>
          <p:spPr bwMode="auto">
            <a:xfrm>
              <a:off x="35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5" name="Rectangle 1067"/>
            <p:cNvSpPr>
              <a:spLocks noChangeArrowheads="1"/>
            </p:cNvSpPr>
            <p:nvPr/>
          </p:nvSpPr>
          <p:spPr bwMode="auto">
            <a:xfrm>
              <a:off x="36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6" name="Rectangle 1068"/>
            <p:cNvSpPr>
              <a:spLocks noChangeArrowheads="1"/>
            </p:cNvSpPr>
            <p:nvPr/>
          </p:nvSpPr>
          <p:spPr bwMode="auto">
            <a:xfrm>
              <a:off x="37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7" name="Rectangle 1069"/>
            <p:cNvSpPr>
              <a:spLocks noChangeArrowheads="1"/>
            </p:cNvSpPr>
            <p:nvPr/>
          </p:nvSpPr>
          <p:spPr bwMode="auto">
            <a:xfrm>
              <a:off x="379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8" name="Rectangle 1070"/>
            <p:cNvSpPr>
              <a:spLocks noChangeArrowheads="1"/>
            </p:cNvSpPr>
            <p:nvPr/>
          </p:nvSpPr>
          <p:spPr bwMode="auto">
            <a:xfrm>
              <a:off x="39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9" name="Rectangle 1071"/>
            <p:cNvSpPr>
              <a:spLocks noChangeArrowheads="1"/>
            </p:cNvSpPr>
            <p:nvPr/>
          </p:nvSpPr>
          <p:spPr bwMode="auto">
            <a:xfrm>
              <a:off x="403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0" name="Rectangle 1072"/>
            <p:cNvSpPr>
              <a:spLocks noChangeArrowheads="1"/>
            </p:cNvSpPr>
            <p:nvPr/>
          </p:nvSpPr>
          <p:spPr bwMode="auto">
            <a:xfrm>
              <a:off x="41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1" name="Rectangle 1073"/>
            <p:cNvSpPr>
              <a:spLocks noChangeArrowheads="1"/>
            </p:cNvSpPr>
            <p:nvPr/>
          </p:nvSpPr>
          <p:spPr bwMode="auto">
            <a:xfrm>
              <a:off x="42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2" name="Rectangle 1074"/>
            <p:cNvSpPr>
              <a:spLocks noChangeArrowheads="1"/>
            </p:cNvSpPr>
            <p:nvPr/>
          </p:nvSpPr>
          <p:spPr bwMode="auto">
            <a:xfrm>
              <a:off x="43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3" name="Rectangle 1075"/>
            <p:cNvSpPr>
              <a:spLocks noChangeArrowheads="1"/>
            </p:cNvSpPr>
            <p:nvPr/>
          </p:nvSpPr>
          <p:spPr bwMode="auto">
            <a:xfrm>
              <a:off x="44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4" name="Rectangle 1076"/>
            <p:cNvSpPr>
              <a:spLocks noChangeArrowheads="1"/>
            </p:cNvSpPr>
            <p:nvPr/>
          </p:nvSpPr>
          <p:spPr bwMode="auto">
            <a:xfrm>
              <a:off x="45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5" name="Rectangle 1077"/>
            <p:cNvSpPr>
              <a:spLocks noChangeArrowheads="1"/>
            </p:cNvSpPr>
            <p:nvPr/>
          </p:nvSpPr>
          <p:spPr bwMode="auto">
            <a:xfrm>
              <a:off x="46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6" name="Rectangle 1078"/>
            <p:cNvSpPr>
              <a:spLocks noChangeArrowheads="1"/>
            </p:cNvSpPr>
            <p:nvPr/>
          </p:nvSpPr>
          <p:spPr bwMode="auto">
            <a:xfrm>
              <a:off x="47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7" name="Rectangle 1079"/>
            <p:cNvSpPr>
              <a:spLocks noChangeArrowheads="1"/>
            </p:cNvSpPr>
            <p:nvPr/>
          </p:nvSpPr>
          <p:spPr bwMode="auto">
            <a:xfrm>
              <a:off x="48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8" name="Rectangle 1080"/>
            <p:cNvSpPr>
              <a:spLocks noChangeArrowheads="1"/>
            </p:cNvSpPr>
            <p:nvPr/>
          </p:nvSpPr>
          <p:spPr bwMode="auto">
            <a:xfrm>
              <a:off x="48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9" name="Rectangle 1081"/>
            <p:cNvSpPr>
              <a:spLocks noChangeArrowheads="1"/>
            </p:cNvSpPr>
            <p:nvPr/>
          </p:nvSpPr>
          <p:spPr bwMode="auto">
            <a:xfrm>
              <a:off x="49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60" name="Rectangle 1082"/>
            <p:cNvSpPr>
              <a:spLocks noChangeArrowheads="1"/>
            </p:cNvSpPr>
            <p:nvPr/>
          </p:nvSpPr>
          <p:spPr bwMode="auto">
            <a:xfrm>
              <a:off x="50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61" name="Rectangle 1083"/>
            <p:cNvSpPr>
              <a:spLocks noChangeArrowheads="1"/>
            </p:cNvSpPr>
            <p:nvPr/>
          </p:nvSpPr>
          <p:spPr bwMode="auto">
            <a:xfrm>
              <a:off x="51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62" name="Rectangle 1084"/>
            <p:cNvSpPr>
              <a:spLocks noChangeArrowheads="1"/>
            </p:cNvSpPr>
            <p:nvPr/>
          </p:nvSpPr>
          <p:spPr bwMode="auto">
            <a:xfrm>
              <a:off x="52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63" name="Rectangle 1085"/>
            <p:cNvSpPr>
              <a:spLocks noChangeArrowheads="1"/>
            </p:cNvSpPr>
            <p:nvPr/>
          </p:nvSpPr>
          <p:spPr bwMode="auto">
            <a:xfrm>
              <a:off x="53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64" name="Rectangle 1086"/>
            <p:cNvSpPr>
              <a:spLocks noChangeArrowheads="1"/>
            </p:cNvSpPr>
            <p:nvPr/>
          </p:nvSpPr>
          <p:spPr bwMode="auto">
            <a:xfrm>
              <a:off x="54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65" name="Rectangle 1087"/>
            <p:cNvSpPr>
              <a:spLocks noChangeArrowheads="1"/>
            </p:cNvSpPr>
            <p:nvPr/>
          </p:nvSpPr>
          <p:spPr bwMode="auto">
            <a:xfrm>
              <a:off x="55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66" name="Rectangle 1088"/>
            <p:cNvSpPr>
              <a:spLocks noChangeArrowheads="1"/>
            </p:cNvSpPr>
            <p:nvPr/>
          </p:nvSpPr>
          <p:spPr bwMode="auto">
            <a:xfrm>
              <a:off x="56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67" name="Rectangle 1089"/>
            <p:cNvSpPr>
              <a:spLocks noChangeArrowheads="1"/>
            </p:cNvSpPr>
            <p:nvPr/>
          </p:nvSpPr>
          <p:spPr bwMode="auto">
            <a:xfrm>
              <a:off x="0" y="2736"/>
              <a:ext cx="5760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</p:grpSp>
      <p:sp>
        <p:nvSpPr>
          <p:cNvPr id="68" name="Freeform 1094"/>
          <p:cNvSpPr>
            <a:spLocks/>
          </p:cNvSpPr>
          <p:nvPr/>
        </p:nvSpPr>
        <p:spPr bwMode="auto">
          <a:xfrm rot="16200000">
            <a:off x="3871118" y="1005682"/>
            <a:ext cx="150813" cy="4845050"/>
          </a:xfrm>
          <a:custGeom>
            <a:avLst/>
            <a:gdLst>
              <a:gd name="T0" fmla="*/ 2147483647 w 95"/>
              <a:gd name="T1" fmla="*/ 2147483647 h 3052"/>
              <a:gd name="T2" fmla="*/ 2147483647 w 95"/>
              <a:gd name="T3" fmla="*/ 2147483647 h 3052"/>
              <a:gd name="T4" fmla="*/ 2147483647 w 95"/>
              <a:gd name="T5" fmla="*/ 2147483647 h 3052"/>
              <a:gd name="T6" fmla="*/ 2147483647 w 95"/>
              <a:gd name="T7" fmla="*/ 2147483647 h 3052"/>
              <a:gd name="T8" fmla="*/ 2147483647 w 95"/>
              <a:gd name="T9" fmla="*/ 2147483647 h 3052"/>
              <a:gd name="T10" fmla="*/ 2147483647 w 95"/>
              <a:gd name="T11" fmla="*/ 2147483647 h 3052"/>
              <a:gd name="T12" fmla="*/ 2147483647 w 95"/>
              <a:gd name="T13" fmla="*/ 2147483647 h 3052"/>
              <a:gd name="T14" fmla="*/ 2147483647 w 95"/>
              <a:gd name="T15" fmla="*/ 2147483647 h 3052"/>
              <a:gd name="T16" fmla="*/ 2147483647 w 95"/>
              <a:gd name="T17" fmla="*/ 2147483647 h 3052"/>
              <a:gd name="T18" fmla="*/ 2147483647 w 95"/>
              <a:gd name="T19" fmla="*/ 2147483647 h 3052"/>
              <a:gd name="T20" fmla="*/ 2147483647 w 95"/>
              <a:gd name="T21" fmla="*/ 2147483647 h 3052"/>
              <a:gd name="T22" fmla="*/ 2147483647 w 95"/>
              <a:gd name="T23" fmla="*/ 2147483647 h 3052"/>
              <a:gd name="T24" fmla="*/ 2147483647 w 95"/>
              <a:gd name="T25" fmla="*/ 2147483647 h 3052"/>
              <a:gd name="T26" fmla="*/ 2147483647 w 95"/>
              <a:gd name="T27" fmla="*/ 2147483647 h 3052"/>
              <a:gd name="T28" fmla="*/ 2147483647 w 95"/>
              <a:gd name="T29" fmla="*/ 2147483647 h 3052"/>
              <a:gd name="T30" fmla="*/ 2147483647 w 95"/>
              <a:gd name="T31" fmla="*/ 2147483647 h 3052"/>
              <a:gd name="T32" fmla="*/ 2147483647 w 95"/>
              <a:gd name="T33" fmla="*/ 2147483647 h 3052"/>
              <a:gd name="T34" fmla="*/ 2147483647 w 95"/>
              <a:gd name="T35" fmla="*/ 2147483647 h 3052"/>
              <a:gd name="T36" fmla="*/ 2147483647 w 95"/>
              <a:gd name="T37" fmla="*/ 2147483647 h 3052"/>
              <a:gd name="T38" fmla="*/ 2147483647 w 95"/>
              <a:gd name="T39" fmla="*/ 2147483647 h 3052"/>
              <a:gd name="T40" fmla="*/ 2147483647 w 95"/>
              <a:gd name="T41" fmla="*/ 2147483647 h 3052"/>
              <a:gd name="T42" fmla="*/ 2147483647 w 95"/>
              <a:gd name="T43" fmla="*/ 2147483647 h 3052"/>
              <a:gd name="T44" fmla="*/ 2147483647 w 95"/>
              <a:gd name="T45" fmla="*/ 2147483647 h 3052"/>
              <a:gd name="T46" fmla="*/ 2147483647 w 95"/>
              <a:gd name="T47" fmla="*/ 2147483647 h 3052"/>
              <a:gd name="T48" fmla="*/ 2147483647 w 95"/>
              <a:gd name="T49" fmla="*/ 2147483647 h 3052"/>
              <a:gd name="T50" fmla="*/ 2147483647 w 95"/>
              <a:gd name="T51" fmla="*/ 2147483647 h 3052"/>
              <a:gd name="T52" fmla="*/ 2147483647 w 95"/>
              <a:gd name="T53" fmla="*/ 2147483647 h 3052"/>
              <a:gd name="T54" fmla="*/ 2147483647 w 95"/>
              <a:gd name="T55" fmla="*/ 2147483647 h 3052"/>
              <a:gd name="T56" fmla="*/ 2147483647 w 95"/>
              <a:gd name="T57" fmla="*/ 2147483647 h 3052"/>
              <a:gd name="T58" fmla="*/ 2147483647 w 95"/>
              <a:gd name="T59" fmla="*/ 2147483647 h 3052"/>
              <a:gd name="T60" fmla="*/ 2147483647 w 95"/>
              <a:gd name="T61" fmla="*/ 2147483647 h 3052"/>
              <a:gd name="T62" fmla="*/ 2147483647 w 95"/>
              <a:gd name="T63" fmla="*/ 2147483647 h 3052"/>
              <a:gd name="T64" fmla="*/ 2147483647 w 95"/>
              <a:gd name="T65" fmla="*/ 2147483647 h 3052"/>
              <a:gd name="T66" fmla="*/ 2147483647 w 95"/>
              <a:gd name="T67" fmla="*/ 2147483647 h 3052"/>
              <a:gd name="T68" fmla="*/ 2147483647 w 95"/>
              <a:gd name="T69" fmla="*/ 0 h 3052"/>
              <a:gd name="T70" fmla="*/ 2147483647 w 95"/>
              <a:gd name="T71" fmla="*/ 2147483647 h 3052"/>
              <a:gd name="T72" fmla="*/ 2147483647 w 95"/>
              <a:gd name="T73" fmla="*/ 2147483647 h 3052"/>
              <a:gd name="T74" fmla="*/ 2147483647 w 95"/>
              <a:gd name="T75" fmla="*/ 2147483647 h 3052"/>
              <a:gd name="T76" fmla="*/ 2147483647 w 95"/>
              <a:gd name="T77" fmla="*/ 2147483647 h 3052"/>
              <a:gd name="T78" fmla="*/ 0 w 95"/>
              <a:gd name="T79" fmla="*/ 2147483647 h 3052"/>
              <a:gd name="T80" fmla="*/ 2147483647 w 95"/>
              <a:gd name="T81" fmla="*/ 2147483647 h 3052"/>
              <a:gd name="T82" fmla="*/ 2147483647 w 95"/>
              <a:gd name="T83" fmla="*/ 2147483647 h 3052"/>
              <a:gd name="T84" fmla="*/ 2147483647 w 95"/>
              <a:gd name="T85" fmla="*/ 2147483647 h 3052"/>
              <a:gd name="T86" fmla="*/ 2147483647 w 95"/>
              <a:gd name="T87" fmla="*/ 2147483647 h 3052"/>
              <a:gd name="T88" fmla="*/ 2147483647 w 95"/>
              <a:gd name="T89" fmla="*/ 2147483647 h 3052"/>
              <a:gd name="T90" fmla="*/ 2147483647 w 95"/>
              <a:gd name="T91" fmla="*/ 2147483647 h 3052"/>
              <a:gd name="T92" fmla="*/ 2147483647 w 95"/>
              <a:gd name="T93" fmla="*/ 2147483647 h 3052"/>
              <a:gd name="T94" fmla="*/ 2147483647 w 95"/>
              <a:gd name="T95" fmla="*/ 2147483647 h 3052"/>
              <a:gd name="T96" fmla="*/ 2147483647 w 95"/>
              <a:gd name="T97" fmla="*/ 2147483647 h 3052"/>
              <a:gd name="T98" fmla="*/ 2147483647 w 95"/>
              <a:gd name="T99" fmla="*/ 2147483647 h 3052"/>
              <a:gd name="T100" fmla="*/ 2147483647 w 95"/>
              <a:gd name="T101" fmla="*/ 2147483647 h 3052"/>
              <a:gd name="T102" fmla="*/ 2147483647 w 95"/>
              <a:gd name="T103" fmla="*/ 2147483647 h 3052"/>
              <a:gd name="T104" fmla="*/ 2147483647 w 95"/>
              <a:gd name="T105" fmla="*/ 2147483647 h 3052"/>
              <a:gd name="T106" fmla="*/ 2147483647 w 95"/>
              <a:gd name="T107" fmla="*/ 2147483647 h 305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5" h="3052">
                <a:moveTo>
                  <a:pt x="4" y="3052"/>
                </a:moveTo>
                <a:lnTo>
                  <a:pt x="4" y="3032"/>
                </a:lnTo>
                <a:lnTo>
                  <a:pt x="5" y="3008"/>
                </a:lnTo>
                <a:lnTo>
                  <a:pt x="12" y="2948"/>
                </a:lnTo>
                <a:lnTo>
                  <a:pt x="19" y="2882"/>
                </a:lnTo>
                <a:lnTo>
                  <a:pt x="21" y="2846"/>
                </a:lnTo>
                <a:lnTo>
                  <a:pt x="23" y="2810"/>
                </a:lnTo>
                <a:lnTo>
                  <a:pt x="26" y="2736"/>
                </a:lnTo>
                <a:lnTo>
                  <a:pt x="28" y="2662"/>
                </a:lnTo>
                <a:lnTo>
                  <a:pt x="32" y="2596"/>
                </a:lnTo>
                <a:lnTo>
                  <a:pt x="35" y="2540"/>
                </a:lnTo>
                <a:lnTo>
                  <a:pt x="44" y="2426"/>
                </a:lnTo>
                <a:lnTo>
                  <a:pt x="43" y="2444"/>
                </a:lnTo>
                <a:lnTo>
                  <a:pt x="35" y="2540"/>
                </a:lnTo>
                <a:lnTo>
                  <a:pt x="32" y="2602"/>
                </a:lnTo>
                <a:lnTo>
                  <a:pt x="28" y="2676"/>
                </a:lnTo>
                <a:lnTo>
                  <a:pt x="36" y="2582"/>
                </a:lnTo>
                <a:lnTo>
                  <a:pt x="40" y="2540"/>
                </a:lnTo>
                <a:lnTo>
                  <a:pt x="45" y="2504"/>
                </a:lnTo>
                <a:lnTo>
                  <a:pt x="48" y="2456"/>
                </a:lnTo>
                <a:lnTo>
                  <a:pt x="50" y="2404"/>
                </a:lnTo>
                <a:lnTo>
                  <a:pt x="52" y="2350"/>
                </a:lnTo>
                <a:lnTo>
                  <a:pt x="54" y="2294"/>
                </a:lnTo>
                <a:lnTo>
                  <a:pt x="54" y="2184"/>
                </a:lnTo>
                <a:lnTo>
                  <a:pt x="52" y="2074"/>
                </a:lnTo>
                <a:lnTo>
                  <a:pt x="52" y="1966"/>
                </a:lnTo>
                <a:lnTo>
                  <a:pt x="52" y="1916"/>
                </a:lnTo>
                <a:lnTo>
                  <a:pt x="55" y="1854"/>
                </a:lnTo>
                <a:lnTo>
                  <a:pt x="57" y="1794"/>
                </a:lnTo>
                <a:lnTo>
                  <a:pt x="59" y="1768"/>
                </a:lnTo>
                <a:lnTo>
                  <a:pt x="61" y="1746"/>
                </a:lnTo>
                <a:lnTo>
                  <a:pt x="59" y="1786"/>
                </a:lnTo>
                <a:lnTo>
                  <a:pt x="57" y="1826"/>
                </a:lnTo>
                <a:lnTo>
                  <a:pt x="55" y="1906"/>
                </a:lnTo>
                <a:lnTo>
                  <a:pt x="55" y="1986"/>
                </a:lnTo>
                <a:lnTo>
                  <a:pt x="55" y="2068"/>
                </a:lnTo>
                <a:lnTo>
                  <a:pt x="57" y="2230"/>
                </a:lnTo>
                <a:lnTo>
                  <a:pt x="57" y="2310"/>
                </a:lnTo>
                <a:lnTo>
                  <a:pt x="55" y="2392"/>
                </a:lnTo>
                <a:lnTo>
                  <a:pt x="56" y="2374"/>
                </a:lnTo>
                <a:lnTo>
                  <a:pt x="58" y="2290"/>
                </a:lnTo>
                <a:lnTo>
                  <a:pt x="58" y="2204"/>
                </a:lnTo>
                <a:lnTo>
                  <a:pt x="57" y="2034"/>
                </a:lnTo>
                <a:lnTo>
                  <a:pt x="58" y="1974"/>
                </a:lnTo>
                <a:lnTo>
                  <a:pt x="57" y="2034"/>
                </a:lnTo>
                <a:lnTo>
                  <a:pt x="59" y="2108"/>
                </a:lnTo>
                <a:lnTo>
                  <a:pt x="60" y="2188"/>
                </a:lnTo>
                <a:lnTo>
                  <a:pt x="60" y="2242"/>
                </a:lnTo>
                <a:lnTo>
                  <a:pt x="60" y="2294"/>
                </a:lnTo>
                <a:lnTo>
                  <a:pt x="58" y="2336"/>
                </a:lnTo>
                <a:lnTo>
                  <a:pt x="56" y="2374"/>
                </a:lnTo>
                <a:lnTo>
                  <a:pt x="54" y="2426"/>
                </a:lnTo>
                <a:lnTo>
                  <a:pt x="54" y="2442"/>
                </a:lnTo>
                <a:lnTo>
                  <a:pt x="56" y="2428"/>
                </a:lnTo>
                <a:lnTo>
                  <a:pt x="58" y="2408"/>
                </a:lnTo>
                <a:lnTo>
                  <a:pt x="62" y="2348"/>
                </a:lnTo>
                <a:lnTo>
                  <a:pt x="64" y="2270"/>
                </a:lnTo>
                <a:lnTo>
                  <a:pt x="66" y="2180"/>
                </a:lnTo>
                <a:lnTo>
                  <a:pt x="68" y="2006"/>
                </a:lnTo>
                <a:lnTo>
                  <a:pt x="68" y="1900"/>
                </a:lnTo>
                <a:lnTo>
                  <a:pt x="68" y="1858"/>
                </a:lnTo>
                <a:lnTo>
                  <a:pt x="67" y="1818"/>
                </a:lnTo>
                <a:lnTo>
                  <a:pt x="67" y="1776"/>
                </a:lnTo>
                <a:lnTo>
                  <a:pt x="68" y="1732"/>
                </a:lnTo>
                <a:lnTo>
                  <a:pt x="71" y="1704"/>
                </a:lnTo>
                <a:lnTo>
                  <a:pt x="72" y="1690"/>
                </a:lnTo>
                <a:lnTo>
                  <a:pt x="72" y="1678"/>
                </a:lnTo>
                <a:lnTo>
                  <a:pt x="72" y="1672"/>
                </a:lnTo>
                <a:lnTo>
                  <a:pt x="72" y="1660"/>
                </a:lnTo>
                <a:lnTo>
                  <a:pt x="74" y="1628"/>
                </a:lnTo>
                <a:lnTo>
                  <a:pt x="78" y="1598"/>
                </a:lnTo>
                <a:lnTo>
                  <a:pt x="80" y="1570"/>
                </a:lnTo>
                <a:lnTo>
                  <a:pt x="81" y="1544"/>
                </a:lnTo>
                <a:lnTo>
                  <a:pt x="82" y="1534"/>
                </a:lnTo>
                <a:lnTo>
                  <a:pt x="84" y="1520"/>
                </a:lnTo>
                <a:lnTo>
                  <a:pt x="88" y="1492"/>
                </a:lnTo>
                <a:lnTo>
                  <a:pt x="94" y="1466"/>
                </a:lnTo>
                <a:lnTo>
                  <a:pt x="95" y="1456"/>
                </a:lnTo>
                <a:lnTo>
                  <a:pt x="95" y="1452"/>
                </a:lnTo>
                <a:lnTo>
                  <a:pt x="91" y="1442"/>
                </a:lnTo>
                <a:lnTo>
                  <a:pt x="90" y="1440"/>
                </a:lnTo>
                <a:lnTo>
                  <a:pt x="90" y="1436"/>
                </a:lnTo>
                <a:lnTo>
                  <a:pt x="92" y="1422"/>
                </a:lnTo>
                <a:lnTo>
                  <a:pt x="93" y="1390"/>
                </a:lnTo>
                <a:lnTo>
                  <a:pt x="90" y="1372"/>
                </a:lnTo>
                <a:lnTo>
                  <a:pt x="88" y="1360"/>
                </a:lnTo>
                <a:lnTo>
                  <a:pt x="87" y="1348"/>
                </a:lnTo>
                <a:lnTo>
                  <a:pt x="86" y="1320"/>
                </a:lnTo>
                <a:lnTo>
                  <a:pt x="84" y="1298"/>
                </a:lnTo>
                <a:lnTo>
                  <a:pt x="82" y="1274"/>
                </a:lnTo>
                <a:lnTo>
                  <a:pt x="79" y="1244"/>
                </a:lnTo>
                <a:lnTo>
                  <a:pt x="75" y="1198"/>
                </a:lnTo>
                <a:lnTo>
                  <a:pt x="74" y="1164"/>
                </a:lnTo>
                <a:lnTo>
                  <a:pt x="73" y="1130"/>
                </a:lnTo>
                <a:lnTo>
                  <a:pt x="69" y="1090"/>
                </a:lnTo>
                <a:lnTo>
                  <a:pt x="66" y="1032"/>
                </a:lnTo>
                <a:lnTo>
                  <a:pt x="63" y="980"/>
                </a:lnTo>
                <a:lnTo>
                  <a:pt x="63" y="924"/>
                </a:lnTo>
                <a:lnTo>
                  <a:pt x="63" y="876"/>
                </a:lnTo>
                <a:lnTo>
                  <a:pt x="63" y="830"/>
                </a:lnTo>
                <a:lnTo>
                  <a:pt x="66" y="784"/>
                </a:lnTo>
                <a:lnTo>
                  <a:pt x="63" y="756"/>
                </a:lnTo>
                <a:lnTo>
                  <a:pt x="62" y="726"/>
                </a:lnTo>
                <a:lnTo>
                  <a:pt x="60" y="662"/>
                </a:lnTo>
                <a:lnTo>
                  <a:pt x="58" y="598"/>
                </a:lnTo>
                <a:lnTo>
                  <a:pt x="55" y="536"/>
                </a:lnTo>
                <a:lnTo>
                  <a:pt x="52" y="486"/>
                </a:lnTo>
                <a:lnTo>
                  <a:pt x="51" y="444"/>
                </a:lnTo>
                <a:lnTo>
                  <a:pt x="54" y="360"/>
                </a:lnTo>
                <a:lnTo>
                  <a:pt x="54" y="334"/>
                </a:lnTo>
                <a:lnTo>
                  <a:pt x="54" y="314"/>
                </a:lnTo>
                <a:lnTo>
                  <a:pt x="54" y="304"/>
                </a:lnTo>
                <a:lnTo>
                  <a:pt x="52" y="290"/>
                </a:lnTo>
                <a:lnTo>
                  <a:pt x="51" y="274"/>
                </a:lnTo>
                <a:lnTo>
                  <a:pt x="51" y="258"/>
                </a:lnTo>
                <a:lnTo>
                  <a:pt x="54" y="262"/>
                </a:lnTo>
                <a:lnTo>
                  <a:pt x="55" y="238"/>
                </a:lnTo>
                <a:lnTo>
                  <a:pt x="55" y="232"/>
                </a:lnTo>
                <a:lnTo>
                  <a:pt x="56" y="234"/>
                </a:lnTo>
                <a:lnTo>
                  <a:pt x="58" y="236"/>
                </a:lnTo>
                <a:lnTo>
                  <a:pt x="59" y="238"/>
                </a:lnTo>
                <a:lnTo>
                  <a:pt x="60" y="236"/>
                </a:lnTo>
                <a:lnTo>
                  <a:pt x="61" y="230"/>
                </a:lnTo>
                <a:lnTo>
                  <a:pt x="63" y="190"/>
                </a:lnTo>
                <a:lnTo>
                  <a:pt x="66" y="150"/>
                </a:lnTo>
                <a:lnTo>
                  <a:pt x="66" y="110"/>
                </a:lnTo>
                <a:lnTo>
                  <a:pt x="66" y="72"/>
                </a:lnTo>
                <a:lnTo>
                  <a:pt x="64" y="68"/>
                </a:lnTo>
                <a:lnTo>
                  <a:pt x="62" y="64"/>
                </a:lnTo>
                <a:lnTo>
                  <a:pt x="63" y="40"/>
                </a:lnTo>
                <a:lnTo>
                  <a:pt x="61" y="38"/>
                </a:lnTo>
                <a:lnTo>
                  <a:pt x="60" y="36"/>
                </a:lnTo>
                <a:lnTo>
                  <a:pt x="58" y="34"/>
                </a:lnTo>
                <a:lnTo>
                  <a:pt x="57" y="32"/>
                </a:lnTo>
                <a:lnTo>
                  <a:pt x="55" y="30"/>
                </a:lnTo>
                <a:lnTo>
                  <a:pt x="52" y="26"/>
                </a:lnTo>
                <a:lnTo>
                  <a:pt x="48" y="12"/>
                </a:lnTo>
                <a:lnTo>
                  <a:pt x="44" y="2"/>
                </a:lnTo>
                <a:lnTo>
                  <a:pt x="41" y="0"/>
                </a:lnTo>
                <a:lnTo>
                  <a:pt x="39" y="0"/>
                </a:lnTo>
                <a:lnTo>
                  <a:pt x="37" y="8"/>
                </a:lnTo>
                <a:lnTo>
                  <a:pt x="34" y="28"/>
                </a:lnTo>
                <a:lnTo>
                  <a:pt x="31" y="50"/>
                </a:lnTo>
                <a:lnTo>
                  <a:pt x="26" y="68"/>
                </a:lnTo>
                <a:lnTo>
                  <a:pt x="26" y="70"/>
                </a:lnTo>
                <a:lnTo>
                  <a:pt x="25" y="70"/>
                </a:lnTo>
                <a:lnTo>
                  <a:pt x="24" y="66"/>
                </a:lnTo>
                <a:lnTo>
                  <a:pt x="22" y="56"/>
                </a:lnTo>
                <a:lnTo>
                  <a:pt x="20" y="72"/>
                </a:lnTo>
                <a:lnTo>
                  <a:pt x="19" y="80"/>
                </a:lnTo>
                <a:lnTo>
                  <a:pt x="17" y="80"/>
                </a:lnTo>
                <a:lnTo>
                  <a:pt x="16" y="80"/>
                </a:lnTo>
                <a:lnTo>
                  <a:pt x="15" y="72"/>
                </a:lnTo>
                <a:lnTo>
                  <a:pt x="14" y="86"/>
                </a:lnTo>
                <a:lnTo>
                  <a:pt x="11" y="78"/>
                </a:lnTo>
                <a:lnTo>
                  <a:pt x="5" y="134"/>
                </a:lnTo>
                <a:lnTo>
                  <a:pt x="1" y="190"/>
                </a:lnTo>
                <a:lnTo>
                  <a:pt x="0" y="220"/>
                </a:lnTo>
                <a:lnTo>
                  <a:pt x="0" y="248"/>
                </a:lnTo>
                <a:lnTo>
                  <a:pt x="0" y="274"/>
                </a:lnTo>
                <a:lnTo>
                  <a:pt x="1" y="302"/>
                </a:lnTo>
                <a:lnTo>
                  <a:pt x="3" y="328"/>
                </a:lnTo>
                <a:lnTo>
                  <a:pt x="7" y="358"/>
                </a:lnTo>
                <a:lnTo>
                  <a:pt x="7" y="374"/>
                </a:lnTo>
                <a:lnTo>
                  <a:pt x="7" y="390"/>
                </a:lnTo>
                <a:lnTo>
                  <a:pt x="9" y="396"/>
                </a:lnTo>
                <a:lnTo>
                  <a:pt x="11" y="400"/>
                </a:lnTo>
                <a:lnTo>
                  <a:pt x="14" y="404"/>
                </a:lnTo>
                <a:lnTo>
                  <a:pt x="15" y="450"/>
                </a:lnTo>
                <a:lnTo>
                  <a:pt x="16" y="502"/>
                </a:lnTo>
                <a:lnTo>
                  <a:pt x="17" y="526"/>
                </a:lnTo>
                <a:lnTo>
                  <a:pt x="20" y="544"/>
                </a:lnTo>
                <a:lnTo>
                  <a:pt x="22" y="556"/>
                </a:lnTo>
                <a:lnTo>
                  <a:pt x="23" y="558"/>
                </a:lnTo>
                <a:lnTo>
                  <a:pt x="25" y="558"/>
                </a:lnTo>
                <a:lnTo>
                  <a:pt x="26" y="584"/>
                </a:lnTo>
                <a:lnTo>
                  <a:pt x="28" y="602"/>
                </a:lnTo>
                <a:lnTo>
                  <a:pt x="32" y="622"/>
                </a:lnTo>
                <a:lnTo>
                  <a:pt x="34" y="648"/>
                </a:lnTo>
                <a:lnTo>
                  <a:pt x="38" y="740"/>
                </a:lnTo>
                <a:lnTo>
                  <a:pt x="40" y="790"/>
                </a:lnTo>
                <a:lnTo>
                  <a:pt x="41" y="840"/>
                </a:lnTo>
                <a:lnTo>
                  <a:pt x="43" y="896"/>
                </a:lnTo>
                <a:lnTo>
                  <a:pt x="41" y="952"/>
                </a:lnTo>
                <a:lnTo>
                  <a:pt x="41" y="992"/>
                </a:lnTo>
                <a:lnTo>
                  <a:pt x="43" y="1094"/>
                </a:lnTo>
                <a:lnTo>
                  <a:pt x="46" y="1190"/>
                </a:lnTo>
                <a:lnTo>
                  <a:pt x="50" y="1282"/>
                </a:lnTo>
                <a:lnTo>
                  <a:pt x="55" y="1370"/>
                </a:lnTo>
                <a:lnTo>
                  <a:pt x="57" y="1414"/>
                </a:lnTo>
                <a:lnTo>
                  <a:pt x="56" y="1456"/>
                </a:lnTo>
                <a:lnTo>
                  <a:pt x="55" y="1500"/>
                </a:lnTo>
                <a:lnTo>
                  <a:pt x="52" y="1544"/>
                </a:lnTo>
                <a:lnTo>
                  <a:pt x="46" y="1636"/>
                </a:lnTo>
                <a:lnTo>
                  <a:pt x="40" y="1736"/>
                </a:lnTo>
                <a:lnTo>
                  <a:pt x="38" y="1786"/>
                </a:lnTo>
                <a:lnTo>
                  <a:pt x="38" y="1838"/>
                </a:lnTo>
                <a:lnTo>
                  <a:pt x="37" y="1942"/>
                </a:lnTo>
                <a:lnTo>
                  <a:pt x="39" y="2046"/>
                </a:lnTo>
                <a:lnTo>
                  <a:pt x="40" y="2148"/>
                </a:lnTo>
                <a:lnTo>
                  <a:pt x="41" y="2248"/>
                </a:lnTo>
                <a:lnTo>
                  <a:pt x="40" y="2344"/>
                </a:lnTo>
                <a:lnTo>
                  <a:pt x="39" y="2392"/>
                </a:lnTo>
                <a:lnTo>
                  <a:pt x="37" y="2438"/>
                </a:lnTo>
                <a:lnTo>
                  <a:pt x="35" y="2482"/>
                </a:lnTo>
                <a:lnTo>
                  <a:pt x="31" y="2526"/>
                </a:lnTo>
                <a:lnTo>
                  <a:pt x="25" y="2612"/>
                </a:lnTo>
                <a:lnTo>
                  <a:pt x="22" y="2692"/>
                </a:lnTo>
                <a:lnTo>
                  <a:pt x="20" y="2766"/>
                </a:lnTo>
                <a:lnTo>
                  <a:pt x="15" y="2830"/>
                </a:lnTo>
                <a:lnTo>
                  <a:pt x="11" y="2886"/>
                </a:lnTo>
                <a:lnTo>
                  <a:pt x="5" y="2936"/>
                </a:lnTo>
                <a:lnTo>
                  <a:pt x="2" y="2976"/>
                </a:lnTo>
                <a:lnTo>
                  <a:pt x="1" y="2994"/>
                </a:lnTo>
                <a:lnTo>
                  <a:pt x="0" y="3010"/>
                </a:lnTo>
                <a:lnTo>
                  <a:pt x="2" y="3032"/>
                </a:lnTo>
                <a:lnTo>
                  <a:pt x="4" y="30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36" name="Rectangle 1092"/>
          <p:cNvSpPr>
            <a:spLocks noGrp="1" noChangeArrowheads="1"/>
          </p:cNvSpPr>
          <p:nvPr>
            <p:ph type="ctrTitle"/>
          </p:nvPr>
        </p:nvSpPr>
        <p:spPr>
          <a:xfrm>
            <a:off x="457200" y="2286000"/>
            <a:ext cx="8229600" cy="1143000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en-US" altLang="ja-JP"/>
              <a:t>Click to edit Master title style</a:t>
            </a:r>
          </a:p>
        </p:txBody>
      </p:sp>
      <p:sp>
        <p:nvSpPr>
          <p:cNvPr id="109637" name="Rectangle 109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101600" algn="ctr">
              <a:buFont typeface="Wingdings" pitchFamily="-105" charset="2"/>
              <a:buNone/>
              <a:defRPr/>
            </a:lvl1pPr>
          </a:lstStyle>
          <a:p>
            <a:r>
              <a:rPr lang="en-US" altLang="ja-JP"/>
              <a:t>Click to edit Master subtitle style</a:t>
            </a:r>
          </a:p>
        </p:txBody>
      </p:sp>
      <p:sp>
        <p:nvSpPr>
          <p:cNvPr id="69" name="Rectangle 109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0" name="Rectangle 1091"/>
          <p:cNvSpPr>
            <a:spLocks noGrp="1" noChangeArrowheads="1"/>
          </p:cNvSpPr>
          <p:nvPr>
            <p:ph type="ftr" sz="quarter" idx="11"/>
          </p:nvPr>
        </p:nvSpPr>
        <p:spPr>
          <a:xfrm>
            <a:off x="2057400" y="6248400"/>
            <a:ext cx="5257800" cy="4572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1" name="Rectangle 109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6F17E249-7753-9A42-9E6A-E97B97E7AA5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66851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10A186F6-FC3E-8A4E-950A-54062380A2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698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3E871B9C-6CAD-8C4B-AC69-45E3E90428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6728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F5E156FB-3FE9-734E-84BF-53BCC6EE0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2181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D678CD4B-09C6-534B-9127-CA52B92002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2037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22CB8C1C-1AEF-B043-ABF7-0A710F3580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7444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45AC532-9281-BC47-B728-F889DE9DC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903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E955443E-EF85-3A4A-A5C7-00628BDF9B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4816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9F03B550-C747-764E-B04E-B50512C967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94750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CCFCF56B-D20A-4441-9102-81D2258C0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7006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BABC777B-4ED3-3F44-81BF-09C12CDEA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940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63008-6B6A-0546-9C74-117C436A28E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0031087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AD2901F3-6009-7245-A5F5-C07C51352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16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CE9D8010-BC1A-F148-B68D-ABEA5A598E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1600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D9C1A453-8571-4C44-954B-CE9140DA13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139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EBE45E28-93F2-2B4D-8A66-1BEA0F812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8322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17683E6D-2E5A-584C-AAF6-6CA546F23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69442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0D4B0D56-91DC-E94D-92D7-8DEB48C54E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7935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909B41C1-96B0-6F40-A1F2-5CA098DBC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3693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BFCD3330-BA8A-C748-ADBA-CDEA89FD6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0129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C1B2D140-B8ED-C946-BF88-E6AC220AD1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9424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570 w 1722"/>
                <a:gd name="T1" fmla="*/ 33 h 66"/>
                <a:gd name="T2" fmla="*/ 1570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570 w 1722"/>
                <a:gd name="T9" fmla="*/ 33 h 66"/>
                <a:gd name="T10" fmla="*/ 1570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899 w 975"/>
                <a:gd name="T1" fmla="*/ 48 h 101"/>
                <a:gd name="T2" fmla="*/ 899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899 w 975"/>
                <a:gd name="T9" fmla="*/ 48 h 101"/>
                <a:gd name="T10" fmla="*/ 899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198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1989 w 2141"/>
                <a:gd name="T7" fmla="*/ 0 h 198"/>
                <a:gd name="T8" fmla="*/ 198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01 w 2517"/>
                <a:gd name="T1" fmla="*/ 276 h 276"/>
                <a:gd name="T2" fmla="*/ 2289 w 2517"/>
                <a:gd name="T3" fmla="*/ 204 h 276"/>
                <a:gd name="T4" fmla="*/ 2053 w 2517"/>
                <a:gd name="T5" fmla="*/ 0 h 276"/>
                <a:gd name="T6" fmla="*/ 0 w 2517"/>
                <a:gd name="T7" fmla="*/ 276 h 276"/>
                <a:gd name="T8" fmla="*/ 2001 w 2517"/>
                <a:gd name="T9" fmla="*/ 276 h 276"/>
                <a:gd name="T10" fmla="*/ 200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53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53 w 729"/>
                <a:gd name="T7" fmla="*/ 240 h 240"/>
                <a:gd name="T8" fmla="*/ 653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53 w 729"/>
                <a:gd name="T1" fmla="*/ 318 h 318"/>
                <a:gd name="T2" fmla="*/ 653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53 w 729"/>
                <a:gd name="T9" fmla="*/ 318 h 318"/>
                <a:gd name="T10" fmla="*/ 653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36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96273B50-3254-6C41-9A1B-C5F34824E7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65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9E405-8F27-EF40-B5FC-B4D103455F3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3753746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1D9B4B16-FEC8-A94B-8336-D160604479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8455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0ACE0451-1E07-314C-8FB3-897FA06FC4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8577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53133183-51AC-204E-B6F0-A8907F00D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3612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77A0A76E-FC05-7345-B299-8F71F3086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46808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383DEE5-BC9D-1C43-8350-B9C8C3293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3421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FC5F974E-73A0-F048-B98F-2AA881860B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55982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54337162-BA12-7D46-B512-7EDF3B6E7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9747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FBDED647-7812-D84C-A297-34CA10ABD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81261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C942A2D4-5F29-9D4D-9521-017A32F33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7134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4E183593-447B-8241-9447-2CC22756F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60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981200"/>
            <a:ext cx="39243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9243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CB3F0-8D74-8448-8EAD-1325854D05F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4156387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57C91-7507-524D-970D-D07E79665CDF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5308996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903E6-150B-DF4C-87C9-2852D5C4227D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1986801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2A33C-5B02-FE40-896E-EAC2D7FBA23E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444653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30AEF-1A47-E842-B89C-5B2978D701B3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3862620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1F34D-1BB3-F14C-A3A6-1D1DC26F72A8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583268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B766C-EAA2-B74F-A348-BF466DA091E1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878113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25DF8-0291-084D-BA25-47CF3E82EA7A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431332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E6AD7-B133-9F49-9C5B-94147AB2C52A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1062205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11025-9D54-5F4C-9945-9A53D999EDA2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1922067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9D72D-8C07-8648-87C1-F45C285748FD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2493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386B9-127C-B046-B3B8-F5DFB0370A6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793524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A9DB7-60AF-5246-99E5-10A6A1580BB3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0361414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14 w 1722"/>
                <a:gd name="T1" fmla="*/ 33 h 66"/>
                <a:gd name="T2" fmla="*/ 1614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14 w 1722"/>
                <a:gd name="T9" fmla="*/ 33 h 66"/>
                <a:gd name="T10" fmla="*/ 1614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21 w 975"/>
                <a:gd name="T1" fmla="*/ 48 h 101"/>
                <a:gd name="T2" fmla="*/ 921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21 w 975"/>
                <a:gd name="T9" fmla="*/ 48 h 101"/>
                <a:gd name="T10" fmla="*/ 921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33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33 w 2141"/>
                <a:gd name="T7" fmla="*/ 0 h 198"/>
                <a:gd name="T8" fmla="*/ 2033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45 w 2517"/>
                <a:gd name="T1" fmla="*/ 276 h 276"/>
                <a:gd name="T2" fmla="*/ 2355 w 2517"/>
                <a:gd name="T3" fmla="*/ 204 h 276"/>
                <a:gd name="T4" fmla="*/ 2098 w 2517"/>
                <a:gd name="T5" fmla="*/ 0 h 276"/>
                <a:gd name="T6" fmla="*/ 0 w 2517"/>
                <a:gd name="T7" fmla="*/ 276 h 276"/>
                <a:gd name="T8" fmla="*/ 2045 w 2517"/>
                <a:gd name="T9" fmla="*/ 276 h 276"/>
                <a:gd name="T10" fmla="*/ 2045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5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5 w 729"/>
                <a:gd name="T7" fmla="*/ 240 h 240"/>
                <a:gd name="T8" fmla="*/ 675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5 w 729"/>
                <a:gd name="T1" fmla="*/ 318 h 318"/>
                <a:gd name="T2" fmla="*/ 675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5 w 729"/>
                <a:gd name="T9" fmla="*/ 318 h 318"/>
                <a:gd name="T10" fmla="*/ 675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8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115F27B7-F7D8-554F-8CEF-D31F0005C0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7934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C62A4D37-6D7E-D44E-9103-D611F0ED5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5146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4F8A4805-485B-E249-B2B3-E2024527E6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1432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DDCB11EF-7A50-C44D-AD6D-D5774FE7A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2005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FBDF6545-186C-A442-A08E-6136B74609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0444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C913880B-FDAF-DD4F-9C19-D936A5A61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3448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3D1A7FFB-A845-B44D-A286-360B09EEF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8326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DCA79EAF-C55B-7842-8E51-7158B23DD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6554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D8AE0AD5-47E4-BD49-8AF8-E39AF75FA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11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83301-BA6E-5E4A-8458-831BEA1A044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8998698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FC8EAD8-3FFE-ED4A-8ADF-12E495E90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1850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93BF56D8-C456-C940-BC3C-363AA7063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9996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2678"/>
            <a:ext cx="91440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5157192"/>
            <a:ext cx="9144000" cy="1700808"/>
          </a:xfrm>
        </p:spPr>
        <p:txBody>
          <a:bodyPr/>
          <a:lstStyle>
            <a:lvl1pPr marL="0" indent="0" algn="ctr">
              <a:lnSpc>
                <a:spcPct val="90000"/>
              </a:lnSpc>
              <a:buNone/>
              <a:defRPr sz="320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Dr. Rick Griffith</a:t>
            </a:r>
          </a:p>
          <a:p>
            <a:r>
              <a:rPr lang="en-US" dirty="0" smtClean="0"/>
              <a:t>Singapore Bible College</a:t>
            </a:r>
          </a:p>
          <a:p>
            <a:r>
              <a:rPr lang="en-US" dirty="0" err="1" smtClean="0"/>
              <a:t>Biblestudydownloads.com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94638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0F0E62B9-4F3A-2144-B353-DDC02D27F08E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2269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AD3F50D6-A74F-EA4E-8BAA-614C687E3159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35002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FE0E9A73-D6F3-FB4B-B676-AB2D6ACB3033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47765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21B05C86-5CA8-C640-83F6-0464EF60335F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95095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CCBC2C85-5B23-2743-8351-2458AC3B1C6F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80972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4668B637-F1B0-CD4B-945A-E1B24BE0055F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63236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9DDB0FBA-1AA2-7A41-A7E8-827850B26E1B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39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46BDB-A649-D644-8D84-228095C9B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32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FB06C-19DF-B442-AB80-0AC8CC0C481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0164526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0474792B-817A-344D-BDC3-98766AAD8EB6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54362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D80BDE67-5EFE-FF4D-AC25-976BBC3D78DA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13251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A4114420-13EE-2946-AB89-0A59875297C0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460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AD7CD-0613-6B4F-854F-021D123C450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45243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47DC8-A028-AA43-90BE-3D7068D6927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99854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61C25-16D0-4F47-B9A7-5B95E90D363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32593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685800"/>
            <a:ext cx="2000250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685800"/>
            <a:ext cx="5848350" cy="5105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A610B-7321-6349-8E19-ACA7C6EAC0B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234938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0D14819-3C06-4E4E-91CA-681FC5E416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410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E415B06-821B-A347-9832-4CDC9C1719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2034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829E9-C3A6-E546-B071-38E1D898BF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7556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16E55-B73C-2F4B-875F-6B5909A314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280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7D465-0303-9840-B6C7-1A2ECFC732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20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DCA3B-3A26-2F4C-B290-F04BD43C05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7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ABD93-864C-6845-82F7-EDE68AADD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470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03664-F3FA-7E49-8CB1-2F89105F1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0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54822-3522-3541-9604-E5E12E0E58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464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0BA9C-9420-E445-AD9C-7AAE02381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241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441A8-5110-6D49-9D10-73EF18DC9C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525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B9AAF-ACEF-E34E-A305-86C30A643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30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8D279-61B8-884D-8C0C-F8B126FB99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09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08FD8-6E69-ED43-A657-48E8F2D7E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18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2D88F-2B62-CE4E-98EA-3553685C2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66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0B206-CE15-B141-BCA0-41893693C3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10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21936-365F-9748-A8A7-10E850AC58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0010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19B31-55AF-F347-B73E-29DA600724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9893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9AEB2-7488-6A47-A910-B4473B6714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435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CB1E0-7926-5E40-BA92-0E9D12E8E5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873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D0D21-4C73-7646-879C-6FC23EBA6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048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223D2-A15E-E349-9DCC-3D71B6633B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839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C4B3E-FFEB-9E49-BC03-EDFB528EAE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2798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1BD57-BAD3-F549-BDB2-F2FEC08CF4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914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82990-8E52-7945-8599-D547549A49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595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F426B-2EC0-384F-AFE7-E6182B154C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5505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3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-10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91F8E71-D54E-004D-A947-9FD15E34F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380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5668E-AA19-FD45-8CE8-D88D9B30D5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171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A2749-699B-184A-99A3-6A5A14E0A4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579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920D7-C18D-0744-93A9-9BEAB4F89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1390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B85E2-2DD6-D549-9DA0-EBCF4DE938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014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804CC-AC0A-B94A-983C-7F844AC20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12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E0EF0-E897-EA49-AA66-DD1C66A5C5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6442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D57E4-98E2-714D-AA86-A967705BFE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079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5D01D-C52D-5441-876A-81000220F5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890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4FAD8-5944-6A46-AD69-CA909E6F65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558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E4866-DEA6-BE46-8622-F7EB12637C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860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3A25C-C1EA-614B-AEE6-5116071736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94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FFA0C-3D5F-9947-892E-53746D21E3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151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B8413-A6AB-A74E-9433-B5F4ED227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208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0F137-A5F2-4845-9024-80E845A641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438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6D02D-1967-3E4B-AD08-6F73EDE938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290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556D7-F332-9E45-B69D-311FB6181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3936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86EF4-B5CC-4C4A-9E4C-D6F04E5E0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300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A334B-3226-AE40-B942-240512E3D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515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364A5-9804-7F44-B270-5BA06F5132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72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7CB1A-4B73-B045-ACCB-BB2FA2375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384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2DC93-4B99-9642-BCF8-F09494EDCF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832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F1402-290D-194D-B306-B03BEE9FBD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15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E22F7-D40D-1049-9224-9351195957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3406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4E54D-23BD-254C-BDFC-69D801630A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642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11F3E-1BF4-6241-8BCA-5AFE8BED78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728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1CB5F-52D0-E34D-93B7-DEB114CF30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990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EAB7D-46C5-6941-B742-0E33A482AE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183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FBF36-9446-4B4B-BE01-A4751F9663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322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925F4-7B21-9649-989E-649E05127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2168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76601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66541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74679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19022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8D630-D512-2B48-8EB4-AFD5CA614A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481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25627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98202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14404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34234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0442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4545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91013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29D91-2022-504A-AEC4-F7C21A27F45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656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7C39F-D337-CA43-8875-AD9F177CAB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4119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4FF77-BFA8-8040-93EF-BBC93C8A3B1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912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D57E5-3F65-CC48-B129-ED39B8699A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1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812A4-2031-EB4E-9AB0-A65ED7BAE1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127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0A9B9-505A-AC45-B85F-ED33EEB463B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0896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3A2A1-35FE-ED4A-889D-5EF811D71E8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025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D5110-0400-5E40-865F-CBAA5C6B99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34722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D64F5-6C71-CF4E-9DFA-4FBB078609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3757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B9F7D-31E3-D144-AEB0-D58976D71E2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8725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3DA91-5BDE-7D4E-9A67-04F0A3A1FD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8306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9CF16-89A3-B940-937E-1F36F6D7E2C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630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2F703-F375-0F4B-B364-63535C6EB1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0930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DC33E-DEA9-0B41-9063-40DA067285A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042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image" Target="../media/image3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image" Target="../media/image3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image" Target="../media/image3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1032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BA011D19-F3B2-B643-98B2-4521022C0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41475"/>
            <a:ext cx="7772400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01" r:id="rId1"/>
    <p:sldLayoutId id="2147484221" r:id="rId2"/>
    <p:sldLayoutId id="2147484222" r:id="rId3"/>
    <p:sldLayoutId id="2147484223" r:id="rId4"/>
    <p:sldLayoutId id="2147484224" r:id="rId5"/>
    <p:sldLayoutId id="2147484225" r:id="rId6"/>
    <p:sldLayoutId id="2147484226" r:id="rId7"/>
    <p:sldLayoutId id="2147484227" r:id="rId8"/>
    <p:sldLayoutId id="2147484228" r:id="rId9"/>
    <p:sldLayoutId id="2147484229" r:id="rId10"/>
    <p:sldLayoutId id="2147484230" r:id="rId11"/>
    <p:sldLayoutId id="2147484231" r:id="rId12"/>
    <p:sldLayoutId id="214748423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7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7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1032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4925" y="228600"/>
            <a:ext cx="90709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9E6BD74C-E78D-EB45-8314-A25147C2634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" y="1641475"/>
            <a:ext cx="9070975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9565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47" r:id="rId1"/>
    <p:sldLayoutId id="2147484348" r:id="rId2"/>
    <p:sldLayoutId id="2147484349" r:id="rId3"/>
    <p:sldLayoutId id="2147484350" r:id="rId4"/>
    <p:sldLayoutId id="2147484351" r:id="rId5"/>
    <p:sldLayoutId id="2147484352" r:id="rId6"/>
    <p:sldLayoutId id="2147484353" r:id="rId7"/>
    <p:sldLayoutId id="2147484354" r:id="rId8"/>
    <p:sldLayoutId id="2147484355" r:id="rId9"/>
    <p:sldLayoutId id="2147484356" r:id="rId10"/>
    <p:sldLayoutId id="2147484357" r:id="rId11"/>
    <p:sldLayoutId id="2147484358" r:id="rId12"/>
    <p:sldLayoutId id="214748435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63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3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3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7D8B65D0-0E33-6E42-B90F-D702B88608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0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1" r:id="rId1"/>
    <p:sldLayoutId id="2147484362" r:id="rId2"/>
    <p:sldLayoutId id="2147484363" r:id="rId3"/>
    <p:sldLayoutId id="2147484364" r:id="rId4"/>
    <p:sldLayoutId id="2147484365" r:id="rId5"/>
    <p:sldLayoutId id="2147484366" r:id="rId6"/>
    <p:sldLayoutId id="2147484367" r:id="rId7"/>
    <p:sldLayoutId id="2147484368" r:id="rId8"/>
    <p:sldLayoutId id="2147484369" r:id="rId9"/>
    <p:sldLayoutId id="2147484370" r:id="rId10"/>
    <p:sldLayoutId id="214748437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29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>
            <a:lvl1pPr defTabSz="455613">
              <a:defRPr sz="1200">
                <a:solidFill>
                  <a:srgbClr val="898989"/>
                </a:solidFill>
                <a:latin typeface="Calibri" charset="0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9B043751-D1A4-6946-8708-5FCF13F30964}" type="datetimeFigureOut">
              <a:rPr lang="en-US"/>
              <a:pPr>
                <a:defRPr/>
              </a:pPr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 defTabSz="45710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Arial"/>
                <a:cs typeface="Arial"/>
                <a:sym typeface="Arial"/>
                <a:rtl val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>
            <a:lvl1pPr algn="r" defTabSz="455613">
              <a:defRPr sz="1200">
                <a:solidFill>
                  <a:srgbClr val="898989"/>
                </a:solidFill>
                <a:latin typeface="Calibri" charset="0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170D31B4-3A64-624B-8241-CEF7B6AE90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248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3" r:id="rId1"/>
    <p:sldLayoutId id="2147484374" r:id="rId2"/>
    <p:sldLayoutId id="2147484375" r:id="rId3"/>
    <p:sldLayoutId id="2147484376" r:id="rId4"/>
    <p:sldLayoutId id="2147484377" r:id="rId5"/>
    <p:sldLayoutId id="2147484378" r:id="rId6"/>
    <p:sldLayoutId id="2147484379" r:id="rId7"/>
    <p:sldLayoutId id="2147484380" r:id="rId8"/>
    <p:sldLayoutId id="2147484381" r:id="rId9"/>
    <p:sldLayoutId id="2147484382" r:id="rId10"/>
    <p:sldLayoutId id="2147484383" r:id="rId11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079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72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8731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06 w 1722"/>
                <a:gd name="T1" fmla="*/ 33 h 66"/>
                <a:gd name="T2" fmla="*/ 1606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06 w 1722"/>
                <a:gd name="T9" fmla="*/ 33 h 66"/>
                <a:gd name="T10" fmla="*/ 1606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8733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7 w 975"/>
                <a:gd name="T1" fmla="*/ 48 h 101"/>
                <a:gd name="T2" fmla="*/ 917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7 w 975"/>
                <a:gd name="T9" fmla="*/ 48 h 101"/>
                <a:gd name="T10" fmla="*/ 917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8734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2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25 w 2141"/>
                <a:gd name="T7" fmla="*/ 0 h 198"/>
                <a:gd name="T8" fmla="*/ 202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8736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37 w 2517"/>
                <a:gd name="T1" fmla="*/ 276 h 276"/>
                <a:gd name="T2" fmla="*/ 2343 w 2517"/>
                <a:gd name="T3" fmla="*/ 204 h 276"/>
                <a:gd name="T4" fmla="*/ 2089 w 2517"/>
                <a:gd name="T5" fmla="*/ 0 h 276"/>
                <a:gd name="T6" fmla="*/ 0 w 2517"/>
                <a:gd name="T7" fmla="*/ 276 h 276"/>
                <a:gd name="T8" fmla="*/ 2037 w 2517"/>
                <a:gd name="T9" fmla="*/ 276 h 276"/>
                <a:gd name="T10" fmla="*/ 2037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8738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1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1 w 729"/>
                <a:gd name="T7" fmla="*/ 240 h 240"/>
                <a:gd name="T8" fmla="*/ 671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8740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1 w 729"/>
                <a:gd name="T1" fmla="*/ 318 h 318"/>
                <a:gd name="T2" fmla="*/ 671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1 w 729"/>
                <a:gd name="T9" fmla="*/ 318 h 318"/>
                <a:gd name="T10" fmla="*/ 671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8744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8746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8750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8753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4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8755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158764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AAF4B70A-6D39-314B-A1F0-D5884D662B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827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85" r:id="rId1"/>
    <p:sldLayoutId id="2147484386" r:id="rId2"/>
    <p:sldLayoutId id="2147484387" r:id="rId3"/>
    <p:sldLayoutId id="2147484388" r:id="rId4"/>
    <p:sldLayoutId id="2147484389" r:id="rId5"/>
    <p:sldLayoutId id="2147484390" r:id="rId6"/>
    <p:sldLayoutId id="2147484391" r:id="rId7"/>
    <p:sldLayoutId id="2147484392" r:id="rId8"/>
    <p:sldLayoutId id="2147484393" r:id="rId9"/>
    <p:sldLayoutId id="2147484394" r:id="rId10"/>
    <p:sldLayoutId id="21474843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4FB8A746-AC4E-B04B-B719-B00109B78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1594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97" r:id="rId1"/>
    <p:sldLayoutId id="2147484398" r:id="rId2"/>
    <p:sldLayoutId id="2147484399" r:id="rId3"/>
    <p:sldLayoutId id="2147484400" r:id="rId4"/>
    <p:sldLayoutId id="2147484401" r:id="rId5"/>
    <p:sldLayoutId id="2147484402" r:id="rId6"/>
    <p:sldLayoutId id="2147484403" r:id="rId7"/>
    <p:sldLayoutId id="2147484404" r:id="rId8"/>
    <p:sldLayoutId id="2147484405" r:id="rId9"/>
    <p:sldLayoutId id="2147484406" r:id="rId10"/>
    <p:sldLayoutId id="2147484407" r:id="rId11"/>
    <p:sldLayoutId id="21474844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67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570 w 1722"/>
                <a:gd name="T1" fmla="*/ 33 h 66"/>
                <a:gd name="T2" fmla="*/ 1570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570 w 1722"/>
                <a:gd name="T9" fmla="*/ 33 h 66"/>
                <a:gd name="T10" fmla="*/ 1570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69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899 w 975"/>
                <a:gd name="T1" fmla="*/ 48 h 101"/>
                <a:gd name="T2" fmla="*/ 899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899 w 975"/>
                <a:gd name="T9" fmla="*/ 48 h 101"/>
                <a:gd name="T10" fmla="*/ 899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870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198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1989 w 2141"/>
                <a:gd name="T7" fmla="*/ 0 h 198"/>
                <a:gd name="T8" fmla="*/ 198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72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01 w 2517"/>
                <a:gd name="T1" fmla="*/ 276 h 276"/>
                <a:gd name="T2" fmla="*/ 2289 w 2517"/>
                <a:gd name="T3" fmla="*/ 204 h 276"/>
                <a:gd name="T4" fmla="*/ 2053 w 2517"/>
                <a:gd name="T5" fmla="*/ 0 h 276"/>
                <a:gd name="T6" fmla="*/ 0 w 2517"/>
                <a:gd name="T7" fmla="*/ 276 h 276"/>
                <a:gd name="T8" fmla="*/ 2001 w 2517"/>
                <a:gd name="T9" fmla="*/ 276 h 276"/>
                <a:gd name="T10" fmla="*/ 200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74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53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53 w 729"/>
                <a:gd name="T7" fmla="*/ 240 h 240"/>
                <a:gd name="T8" fmla="*/ 653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76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53 w 729"/>
                <a:gd name="T1" fmla="*/ 318 h 318"/>
                <a:gd name="T2" fmla="*/ 653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53 w 729"/>
                <a:gd name="T9" fmla="*/ 318 h 318"/>
                <a:gd name="T10" fmla="*/ 653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80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82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86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89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36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91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121900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07445FE6-8F5F-B445-9B38-75D61F8283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430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10" r:id="rId1"/>
    <p:sldLayoutId id="2147484411" r:id="rId2"/>
    <p:sldLayoutId id="2147484412" r:id="rId3"/>
    <p:sldLayoutId id="2147484413" r:id="rId4"/>
    <p:sldLayoutId id="2147484414" r:id="rId5"/>
    <p:sldLayoutId id="2147484415" r:id="rId6"/>
    <p:sldLayoutId id="2147484416" r:id="rId7"/>
    <p:sldLayoutId id="2147484417" r:id="rId8"/>
    <p:sldLayoutId id="2147484418" r:id="rId9"/>
    <p:sldLayoutId id="2147484419" r:id="rId10"/>
    <p:sldLayoutId id="21474844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3C66E19-9CD0-224A-9094-37324153C5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102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23" r:id="rId2"/>
    <p:sldLayoutId id="2147484424" r:id="rId3"/>
    <p:sldLayoutId id="2147484425" r:id="rId4"/>
    <p:sldLayoutId id="2147484426" r:id="rId5"/>
    <p:sldLayoutId id="2147484427" r:id="rId6"/>
    <p:sldLayoutId id="2147484428" r:id="rId7"/>
    <p:sldLayoutId id="2147484429" r:id="rId8"/>
    <p:sldLayoutId id="2147484430" r:id="rId9"/>
    <p:sldLayoutId id="2147484431" r:id="rId10"/>
    <p:sldLayoutId id="21474844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9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03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14 w 1722"/>
                <a:gd name="T1" fmla="*/ 33 h 66"/>
                <a:gd name="T2" fmla="*/ 1614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14 w 1722"/>
                <a:gd name="T9" fmla="*/ 33 h 66"/>
                <a:gd name="T10" fmla="*/ 1614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05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21 w 975"/>
                <a:gd name="T1" fmla="*/ 48 h 101"/>
                <a:gd name="T2" fmla="*/ 921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21 w 975"/>
                <a:gd name="T9" fmla="*/ 48 h 101"/>
                <a:gd name="T10" fmla="*/ 921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6206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33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33 w 2141"/>
                <a:gd name="T7" fmla="*/ 0 h 198"/>
                <a:gd name="T8" fmla="*/ 2033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08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45 w 2517"/>
                <a:gd name="T1" fmla="*/ 276 h 276"/>
                <a:gd name="T2" fmla="*/ 2355 w 2517"/>
                <a:gd name="T3" fmla="*/ 204 h 276"/>
                <a:gd name="T4" fmla="*/ 2098 w 2517"/>
                <a:gd name="T5" fmla="*/ 0 h 276"/>
                <a:gd name="T6" fmla="*/ 0 w 2517"/>
                <a:gd name="T7" fmla="*/ 276 h 276"/>
                <a:gd name="T8" fmla="*/ 2045 w 2517"/>
                <a:gd name="T9" fmla="*/ 276 h 276"/>
                <a:gd name="T10" fmla="*/ 2045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10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5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5 w 729"/>
                <a:gd name="T7" fmla="*/ 240 h 240"/>
                <a:gd name="T8" fmla="*/ 675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12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5 w 729"/>
                <a:gd name="T1" fmla="*/ 318 h 318"/>
                <a:gd name="T2" fmla="*/ 675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5 w 729"/>
                <a:gd name="T9" fmla="*/ 318 h 318"/>
                <a:gd name="T10" fmla="*/ 675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16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18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22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25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8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27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136236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5F0147BE-B8C6-D344-A893-741E9858A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2343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34" r:id="rId1"/>
    <p:sldLayoutId id="2147484435" r:id="rId2"/>
    <p:sldLayoutId id="2147484436" r:id="rId3"/>
    <p:sldLayoutId id="2147484437" r:id="rId4"/>
    <p:sldLayoutId id="2147484438" r:id="rId5"/>
    <p:sldLayoutId id="2147484439" r:id="rId6"/>
    <p:sldLayoutId id="2147484440" r:id="rId7"/>
    <p:sldLayoutId id="2147484441" r:id="rId8"/>
    <p:sldLayoutId id="2147484442" r:id="rId9"/>
    <p:sldLayoutId id="2147484443" r:id="rId10"/>
    <p:sldLayoutId id="21474844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51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6" r:id="rId1"/>
    <p:sldLayoutId id="2147484447" r:id="rId2"/>
    <p:sldLayoutId id="2147484448" r:id="rId3"/>
    <p:sldLayoutId id="2147484449" r:id="rId4"/>
    <p:sldLayoutId id="2147484450" r:id="rId5"/>
    <p:sldLayoutId id="2147484451" r:id="rId6"/>
    <p:sldLayoutId id="2147484452" r:id="rId7"/>
    <p:sldLayoutId id="2147484453" r:id="rId8"/>
    <p:sldLayoutId id="2147484454" r:id="rId9"/>
    <p:sldLayoutId id="2147484455" r:id="rId10"/>
    <p:sldLayoutId id="2147484456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0" y="2286000"/>
            <a:ext cx="9144000" cy="3581400"/>
            <a:chOff x="0" y="1968"/>
            <a:chExt cx="5760" cy="2256"/>
          </a:xfrm>
        </p:grpSpPr>
        <p:sp>
          <p:nvSpPr>
            <p:cNvPr id="15369" name="Rectangle 3"/>
            <p:cNvSpPr>
              <a:spLocks noChangeArrowheads="1"/>
            </p:cNvSpPr>
            <p:nvPr/>
          </p:nvSpPr>
          <p:spPr bwMode="auto">
            <a:xfrm>
              <a:off x="0" y="2160"/>
              <a:ext cx="5760" cy="52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26262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70" name="Rectangle 4"/>
            <p:cNvSpPr>
              <a:spLocks noChangeArrowheads="1"/>
            </p:cNvSpPr>
            <p:nvPr/>
          </p:nvSpPr>
          <p:spPr bwMode="auto">
            <a:xfrm>
              <a:off x="0" y="2688"/>
              <a:ext cx="5760" cy="1152"/>
            </a:xfrm>
            <a:prstGeom prst="rect">
              <a:avLst/>
            </a:prstGeom>
            <a:gradFill rotWithShape="0">
              <a:gsLst>
                <a:gs pos="0">
                  <a:srgbClr val="26262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71" name="Rectangle 5"/>
            <p:cNvSpPr>
              <a:spLocks noChangeArrowheads="1"/>
            </p:cNvSpPr>
            <p:nvPr/>
          </p:nvSpPr>
          <p:spPr bwMode="auto">
            <a:xfrm>
              <a:off x="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72" name="Rectangle 6"/>
            <p:cNvSpPr>
              <a:spLocks noChangeArrowheads="1"/>
            </p:cNvSpPr>
            <p:nvPr/>
          </p:nvSpPr>
          <p:spPr bwMode="auto">
            <a:xfrm>
              <a:off x="1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73" name="Rectangle 7"/>
            <p:cNvSpPr>
              <a:spLocks noChangeArrowheads="1"/>
            </p:cNvSpPr>
            <p:nvPr/>
          </p:nvSpPr>
          <p:spPr bwMode="auto">
            <a:xfrm>
              <a:off x="2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74" name="Rectangle 8"/>
            <p:cNvSpPr>
              <a:spLocks noChangeArrowheads="1"/>
            </p:cNvSpPr>
            <p:nvPr/>
          </p:nvSpPr>
          <p:spPr bwMode="auto">
            <a:xfrm>
              <a:off x="3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75" name="Rectangle 9"/>
            <p:cNvSpPr>
              <a:spLocks noChangeArrowheads="1"/>
            </p:cNvSpPr>
            <p:nvPr/>
          </p:nvSpPr>
          <p:spPr bwMode="auto">
            <a:xfrm>
              <a:off x="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76" name="Rectangle 10"/>
            <p:cNvSpPr>
              <a:spLocks noChangeArrowheads="1"/>
            </p:cNvSpPr>
            <p:nvPr/>
          </p:nvSpPr>
          <p:spPr bwMode="auto">
            <a:xfrm>
              <a:off x="4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77" name="Rectangle 11"/>
            <p:cNvSpPr>
              <a:spLocks noChangeArrowheads="1"/>
            </p:cNvSpPr>
            <p:nvPr/>
          </p:nvSpPr>
          <p:spPr bwMode="auto">
            <a:xfrm>
              <a:off x="5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78" name="Rectangle 12"/>
            <p:cNvSpPr>
              <a:spLocks noChangeArrowheads="1"/>
            </p:cNvSpPr>
            <p:nvPr/>
          </p:nvSpPr>
          <p:spPr bwMode="auto">
            <a:xfrm>
              <a:off x="6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79" name="Rectangle 13"/>
            <p:cNvSpPr>
              <a:spLocks noChangeArrowheads="1"/>
            </p:cNvSpPr>
            <p:nvPr/>
          </p:nvSpPr>
          <p:spPr bwMode="auto">
            <a:xfrm>
              <a:off x="7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80" name="Rectangle 14"/>
            <p:cNvSpPr>
              <a:spLocks noChangeArrowheads="1"/>
            </p:cNvSpPr>
            <p:nvPr/>
          </p:nvSpPr>
          <p:spPr bwMode="auto">
            <a:xfrm>
              <a:off x="8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81" name="Rectangle 15"/>
            <p:cNvSpPr>
              <a:spLocks noChangeArrowheads="1"/>
            </p:cNvSpPr>
            <p:nvPr/>
          </p:nvSpPr>
          <p:spPr bwMode="auto">
            <a:xfrm>
              <a:off x="9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82" name="Rectangle 16"/>
            <p:cNvSpPr>
              <a:spLocks noChangeArrowheads="1"/>
            </p:cNvSpPr>
            <p:nvPr/>
          </p:nvSpPr>
          <p:spPr bwMode="auto">
            <a:xfrm>
              <a:off x="10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83" name="Rectangle 17"/>
            <p:cNvSpPr>
              <a:spLocks noChangeArrowheads="1"/>
            </p:cNvSpPr>
            <p:nvPr/>
          </p:nvSpPr>
          <p:spPr bwMode="auto">
            <a:xfrm>
              <a:off x="11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84" name="Rectangle 18"/>
            <p:cNvSpPr>
              <a:spLocks noChangeArrowheads="1"/>
            </p:cNvSpPr>
            <p:nvPr/>
          </p:nvSpPr>
          <p:spPr bwMode="auto">
            <a:xfrm>
              <a:off x="12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85" name="Rectangle 19"/>
            <p:cNvSpPr>
              <a:spLocks noChangeArrowheads="1"/>
            </p:cNvSpPr>
            <p:nvPr/>
          </p:nvSpPr>
          <p:spPr bwMode="auto">
            <a:xfrm>
              <a:off x="13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86" name="Rectangle 20"/>
            <p:cNvSpPr>
              <a:spLocks noChangeArrowheads="1"/>
            </p:cNvSpPr>
            <p:nvPr/>
          </p:nvSpPr>
          <p:spPr bwMode="auto">
            <a:xfrm>
              <a:off x="144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87" name="Rectangle 21"/>
            <p:cNvSpPr>
              <a:spLocks noChangeArrowheads="1"/>
            </p:cNvSpPr>
            <p:nvPr/>
          </p:nvSpPr>
          <p:spPr bwMode="auto">
            <a:xfrm>
              <a:off x="15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88" name="Rectangle 22"/>
            <p:cNvSpPr>
              <a:spLocks noChangeArrowheads="1"/>
            </p:cNvSpPr>
            <p:nvPr/>
          </p:nvSpPr>
          <p:spPr bwMode="auto">
            <a:xfrm>
              <a:off x="163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89" name="Rectangle 23"/>
            <p:cNvSpPr>
              <a:spLocks noChangeArrowheads="1"/>
            </p:cNvSpPr>
            <p:nvPr/>
          </p:nvSpPr>
          <p:spPr bwMode="auto">
            <a:xfrm>
              <a:off x="17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90" name="Rectangle 24"/>
            <p:cNvSpPr>
              <a:spLocks noChangeArrowheads="1"/>
            </p:cNvSpPr>
            <p:nvPr/>
          </p:nvSpPr>
          <p:spPr bwMode="auto">
            <a:xfrm>
              <a:off x="18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91" name="Rectangle 25"/>
            <p:cNvSpPr>
              <a:spLocks noChangeArrowheads="1"/>
            </p:cNvSpPr>
            <p:nvPr/>
          </p:nvSpPr>
          <p:spPr bwMode="auto">
            <a:xfrm>
              <a:off x="19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92" name="Rectangle 26"/>
            <p:cNvSpPr>
              <a:spLocks noChangeArrowheads="1"/>
            </p:cNvSpPr>
            <p:nvPr/>
          </p:nvSpPr>
          <p:spPr bwMode="auto">
            <a:xfrm>
              <a:off x="20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93" name="Rectangle 27"/>
            <p:cNvSpPr>
              <a:spLocks noChangeArrowheads="1"/>
            </p:cNvSpPr>
            <p:nvPr/>
          </p:nvSpPr>
          <p:spPr bwMode="auto">
            <a:xfrm>
              <a:off x="21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94" name="Rectangle 28"/>
            <p:cNvSpPr>
              <a:spLocks noChangeArrowheads="1"/>
            </p:cNvSpPr>
            <p:nvPr/>
          </p:nvSpPr>
          <p:spPr bwMode="auto">
            <a:xfrm>
              <a:off x="22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95" name="Rectangle 29"/>
            <p:cNvSpPr>
              <a:spLocks noChangeArrowheads="1"/>
            </p:cNvSpPr>
            <p:nvPr/>
          </p:nvSpPr>
          <p:spPr bwMode="auto">
            <a:xfrm>
              <a:off x="23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96" name="Rectangle 30"/>
            <p:cNvSpPr>
              <a:spLocks noChangeArrowheads="1"/>
            </p:cNvSpPr>
            <p:nvPr/>
          </p:nvSpPr>
          <p:spPr bwMode="auto">
            <a:xfrm>
              <a:off x="24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97" name="Rectangle 31"/>
            <p:cNvSpPr>
              <a:spLocks noChangeArrowheads="1"/>
            </p:cNvSpPr>
            <p:nvPr/>
          </p:nvSpPr>
          <p:spPr bwMode="auto">
            <a:xfrm>
              <a:off x="24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98" name="Rectangle 32"/>
            <p:cNvSpPr>
              <a:spLocks noChangeArrowheads="1"/>
            </p:cNvSpPr>
            <p:nvPr/>
          </p:nvSpPr>
          <p:spPr bwMode="auto">
            <a:xfrm>
              <a:off x="25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99" name="Rectangle 33"/>
            <p:cNvSpPr>
              <a:spLocks noChangeArrowheads="1"/>
            </p:cNvSpPr>
            <p:nvPr/>
          </p:nvSpPr>
          <p:spPr bwMode="auto">
            <a:xfrm>
              <a:off x="26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00" name="Rectangle 34"/>
            <p:cNvSpPr>
              <a:spLocks noChangeArrowheads="1"/>
            </p:cNvSpPr>
            <p:nvPr/>
          </p:nvSpPr>
          <p:spPr bwMode="auto">
            <a:xfrm>
              <a:off x="27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01" name="Rectangle 35"/>
            <p:cNvSpPr>
              <a:spLocks noChangeArrowheads="1"/>
            </p:cNvSpPr>
            <p:nvPr/>
          </p:nvSpPr>
          <p:spPr bwMode="auto">
            <a:xfrm>
              <a:off x="28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02" name="Rectangle 36"/>
            <p:cNvSpPr>
              <a:spLocks noChangeArrowheads="1"/>
            </p:cNvSpPr>
            <p:nvPr/>
          </p:nvSpPr>
          <p:spPr bwMode="auto">
            <a:xfrm>
              <a:off x="29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03" name="Rectangle 37"/>
            <p:cNvSpPr>
              <a:spLocks noChangeArrowheads="1"/>
            </p:cNvSpPr>
            <p:nvPr/>
          </p:nvSpPr>
          <p:spPr bwMode="auto">
            <a:xfrm>
              <a:off x="30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04" name="Rectangle 38"/>
            <p:cNvSpPr>
              <a:spLocks noChangeArrowheads="1"/>
            </p:cNvSpPr>
            <p:nvPr/>
          </p:nvSpPr>
          <p:spPr bwMode="auto">
            <a:xfrm>
              <a:off x="31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05" name="Rectangle 39"/>
            <p:cNvSpPr>
              <a:spLocks noChangeArrowheads="1"/>
            </p:cNvSpPr>
            <p:nvPr/>
          </p:nvSpPr>
          <p:spPr bwMode="auto">
            <a:xfrm>
              <a:off x="32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06" name="Rectangle 40"/>
            <p:cNvSpPr>
              <a:spLocks noChangeArrowheads="1"/>
            </p:cNvSpPr>
            <p:nvPr/>
          </p:nvSpPr>
          <p:spPr bwMode="auto">
            <a:xfrm>
              <a:off x="33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07" name="Rectangle 41"/>
            <p:cNvSpPr>
              <a:spLocks noChangeArrowheads="1"/>
            </p:cNvSpPr>
            <p:nvPr/>
          </p:nvSpPr>
          <p:spPr bwMode="auto">
            <a:xfrm>
              <a:off x="34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08" name="Rectangle 42"/>
            <p:cNvSpPr>
              <a:spLocks noChangeArrowheads="1"/>
            </p:cNvSpPr>
            <p:nvPr/>
          </p:nvSpPr>
          <p:spPr bwMode="auto">
            <a:xfrm>
              <a:off x="35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09" name="Rectangle 43"/>
            <p:cNvSpPr>
              <a:spLocks noChangeArrowheads="1"/>
            </p:cNvSpPr>
            <p:nvPr/>
          </p:nvSpPr>
          <p:spPr bwMode="auto">
            <a:xfrm>
              <a:off x="36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10" name="Rectangle 44"/>
            <p:cNvSpPr>
              <a:spLocks noChangeArrowheads="1"/>
            </p:cNvSpPr>
            <p:nvPr/>
          </p:nvSpPr>
          <p:spPr bwMode="auto">
            <a:xfrm>
              <a:off x="37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11" name="Rectangle 45"/>
            <p:cNvSpPr>
              <a:spLocks noChangeArrowheads="1"/>
            </p:cNvSpPr>
            <p:nvPr/>
          </p:nvSpPr>
          <p:spPr bwMode="auto">
            <a:xfrm>
              <a:off x="379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12" name="Rectangle 46"/>
            <p:cNvSpPr>
              <a:spLocks noChangeArrowheads="1"/>
            </p:cNvSpPr>
            <p:nvPr/>
          </p:nvSpPr>
          <p:spPr bwMode="auto">
            <a:xfrm>
              <a:off x="39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13" name="Rectangle 47"/>
            <p:cNvSpPr>
              <a:spLocks noChangeArrowheads="1"/>
            </p:cNvSpPr>
            <p:nvPr/>
          </p:nvSpPr>
          <p:spPr bwMode="auto">
            <a:xfrm>
              <a:off x="403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14" name="Rectangle 48"/>
            <p:cNvSpPr>
              <a:spLocks noChangeArrowheads="1"/>
            </p:cNvSpPr>
            <p:nvPr/>
          </p:nvSpPr>
          <p:spPr bwMode="auto">
            <a:xfrm>
              <a:off x="41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15" name="Rectangle 49"/>
            <p:cNvSpPr>
              <a:spLocks noChangeArrowheads="1"/>
            </p:cNvSpPr>
            <p:nvPr/>
          </p:nvSpPr>
          <p:spPr bwMode="auto">
            <a:xfrm>
              <a:off x="42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16" name="Rectangle 50"/>
            <p:cNvSpPr>
              <a:spLocks noChangeArrowheads="1"/>
            </p:cNvSpPr>
            <p:nvPr/>
          </p:nvSpPr>
          <p:spPr bwMode="auto">
            <a:xfrm>
              <a:off x="43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17" name="Rectangle 51"/>
            <p:cNvSpPr>
              <a:spLocks noChangeArrowheads="1"/>
            </p:cNvSpPr>
            <p:nvPr/>
          </p:nvSpPr>
          <p:spPr bwMode="auto">
            <a:xfrm>
              <a:off x="44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18" name="Rectangle 52"/>
            <p:cNvSpPr>
              <a:spLocks noChangeArrowheads="1"/>
            </p:cNvSpPr>
            <p:nvPr/>
          </p:nvSpPr>
          <p:spPr bwMode="auto">
            <a:xfrm>
              <a:off x="45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19" name="Rectangle 53"/>
            <p:cNvSpPr>
              <a:spLocks noChangeArrowheads="1"/>
            </p:cNvSpPr>
            <p:nvPr/>
          </p:nvSpPr>
          <p:spPr bwMode="auto">
            <a:xfrm>
              <a:off x="46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20" name="Rectangle 54"/>
            <p:cNvSpPr>
              <a:spLocks noChangeArrowheads="1"/>
            </p:cNvSpPr>
            <p:nvPr/>
          </p:nvSpPr>
          <p:spPr bwMode="auto">
            <a:xfrm>
              <a:off x="47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21" name="Rectangle 55"/>
            <p:cNvSpPr>
              <a:spLocks noChangeArrowheads="1"/>
            </p:cNvSpPr>
            <p:nvPr/>
          </p:nvSpPr>
          <p:spPr bwMode="auto">
            <a:xfrm>
              <a:off x="48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22" name="Rectangle 56"/>
            <p:cNvSpPr>
              <a:spLocks noChangeArrowheads="1"/>
            </p:cNvSpPr>
            <p:nvPr/>
          </p:nvSpPr>
          <p:spPr bwMode="auto">
            <a:xfrm>
              <a:off x="48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23" name="Rectangle 57"/>
            <p:cNvSpPr>
              <a:spLocks noChangeArrowheads="1"/>
            </p:cNvSpPr>
            <p:nvPr/>
          </p:nvSpPr>
          <p:spPr bwMode="auto">
            <a:xfrm>
              <a:off x="49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24" name="Rectangle 58"/>
            <p:cNvSpPr>
              <a:spLocks noChangeArrowheads="1"/>
            </p:cNvSpPr>
            <p:nvPr/>
          </p:nvSpPr>
          <p:spPr bwMode="auto">
            <a:xfrm>
              <a:off x="50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25" name="Rectangle 59"/>
            <p:cNvSpPr>
              <a:spLocks noChangeArrowheads="1"/>
            </p:cNvSpPr>
            <p:nvPr/>
          </p:nvSpPr>
          <p:spPr bwMode="auto">
            <a:xfrm>
              <a:off x="51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26" name="Rectangle 60"/>
            <p:cNvSpPr>
              <a:spLocks noChangeArrowheads="1"/>
            </p:cNvSpPr>
            <p:nvPr/>
          </p:nvSpPr>
          <p:spPr bwMode="auto">
            <a:xfrm>
              <a:off x="52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27" name="Rectangle 61"/>
            <p:cNvSpPr>
              <a:spLocks noChangeArrowheads="1"/>
            </p:cNvSpPr>
            <p:nvPr/>
          </p:nvSpPr>
          <p:spPr bwMode="auto">
            <a:xfrm>
              <a:off x="53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28" name="Rectangle 62"/>
            <p:cNvSpPr>
              <a:spLocks noChangeArrowheads="1"/>
            </p:cNvSpPr>
            <p:nvPr/>
          </p:nvSpPr>
          <p:spPr bwMode="auto">
            <a:xfrm>
              <a:off x="54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29" name="Rectangle 63"/>
            <p:cNvSpPr>
              <a:spLocks noChangeArrowheads="1"/>
            </p:cNvSpPr>
            <p:nvPr/>
          </p:nvSpPr>
          <p:spPr bwMode="auto">
            <a:xfrm>
              <a:off x="55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30" name="Rectangle 64"/>
            <p:cNvSpPr>
              <a:spLocks noChangeArrowheads="1"/>
            </p:cNvSpPr>
            <p:nvPr/>
          </p:nvSpPr>
          <p:spPr bwMode="auto">
            <a:xfrm>
              <a:off x="56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31" name="Rectangle 65"/>
            <p:cNvSpPr>
              <a:spLocks noChangeArrowheads="1"/>
            </p:cNvSpPr>
            <p:nvPr/>
          </p:nvSpPr>
          <p:spPr bwMode="auto">
            <a:xfrm>
              <a:off x="0" y="2736"/>
              <a:ext cx="5760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</p:grpSp>
      <p:sp>
        <p:nvSpPr>
          <p:cNvPr id="15363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685800"/>
            <a:ext cx="800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15364" name="Rectangle 6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981200"/>
            <a:ext cx="8001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108612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2484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8613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57400" y="6248400"/>
            <a:ext cx="523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1"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8614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2484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1" sz="1400">
                <a:latin typeface="Helvetica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227EF091-9F86-0A45-AB20-7D191071F1D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pic>
        <p:nvPicPr>
          <p:cNvPr id="15368" name="Picture 7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652588"/>
            <a:ext cx="9144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302" r:id="rId1"/>
    <p:sldLayoutId id="2147484233" r:id="rId2"/>
    <p:sldLayoutId id="2147484234" r:id="rId3"/>
    <p:sldLayoutId id="2147484235" r:id="rId4"/>
    <p:sldLayoutId id="2147484236" r:id="rId5"/>
    <p:sldLayoutId id="2147484237" r:id="rId6"/>
    <p:sldLayoutId id="2147484238" r:id="rId7"/>
    <p:sldLayoutId id="2147484239" r:id="rId8"/>
    <p:sldLayoutId id="2147484240" r:id="rId9"/>
    <p:sldLayoutId id="2147484241" r:id="rId10"/>
    <p:sldLayoutId id="214748424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5" charset="0"/>
          <a:ea typeface="Osaka" pitchFamily="-105" charset="-128"/>
          <a:cs typeface="Osaka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5" charset="0"/>
          <a:ea typeface="Osaka" pitchFamily="-105" charset="-128"/>
          <a:cs typeface="Osaka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5" charset="0"/>
          <a:ea typeface="Osaka" pitchFamily="-105" charset="-128"/>
          <a:cs typeface="Osaka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5" charset="0"/>
          <a:ea typeface="Osaka" pitchFamily="-105" charset="-128"/>
          <a:cs typeface="Osaka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5" charset="0"/>
          <a:ea typeface="Osaka" pitchFamily="-105" charset="-128"/>
          <a:cs typeface="Osaka" pitchFamily="-105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5" charset="0"/>
          <a:ea typeface="Osaka" pitchFamily="-105" charset="-128"/>
          <a:cs typeface="Osaka" pitchFamily="-105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5" charset="0"/>
          <a:ea typeface="Osaka" pitchFamily="-105" charset="-128"/>
          <a:cs typeface="Osaka" pitchFamily="-105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5" charset="0"/>
          <a:ea typeface="Osaka" pitchFamily="-105" charset="-128"/>
          <a:cs typeface="Osaka" pitchFamily="-105" charset="-128"/>
        </a:defRPr>
      </a:lvl9pPr>
    </p:titleStyle>
    <p:bodyStyle>
      <a:lvl1pPr marL="454025" indent="-35242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Wingdings" charset="0"/>
        <a:buChar char="ü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919163" indent="-350838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SzPct val="100000"/>
        <a:buFont typeface="Wingdings" charset="0"/>
        <a:buChar char="ü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3175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ü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844675" indent="-30162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charset="0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347913" indent="-295275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805113" indent="-295275" algn="l" rtl="0" fontAlgn="base">
        <a:spcBef>
          <a:spcPct val="20000"/>
        </a:spcBef>
        <a:spcAft>
          <a:spcPct val="0"/>
        </a:spcAft>
        <a:buFont typeface="Wingdings" pitchFamily="-105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3262313" indent="-295275" algn="l" rtl="0" fontAlgn="base">
        <a:spcBef>
          <a:spcPct val="20000"/>
        </a:spcBef>
        <a:spcAft>
          <a:spcPct val="0"/>
        </a:spcAft>
        <a:buFont typeface="Wingdings" pitchFamily="-105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719513" indent="-295275" algn="l" rtl="0" fontAlgn="base">
        <a:spcBef>
          <a:spcPct val="20000"/>
        </a:spcBef>
        <a:spcAft>
          <a:spcPct val="0"/>
        </a:spcAft>
        <a:buFont typeface="Wingdings" pitchFamily="-105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4176713" indent="-295275" algn="l" rtl="0" fontAlgn="base">
        <a:spcBef>
          <a:spcPct val="20000"/>
        </a:spcBef>
        <a:spcAft>
          <a:spcPct val="0"/>
        </a:spcAft>
        <a:buFont typeface="Wingdings" pitchFamily="-105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FC39D843-C9A0-5F45-8144-850F4BEB54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5" r:id="rId1"/>
    <p:sldLayoutId id="2147484316" r:id="rId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0A8345EB-4DA1-5441-A053-F3BED4C4A4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0E05436-2DE3-6C44-8764-AAC4796ECC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8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80904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05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06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07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4925" y="228600"/>
            <a:ext cx="90709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E9B4B5E-56CA-E944-A491-B478A07600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" y="1641475"/>
            <a:ext cx="9070975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17" r:id="rId1"/>
    <p:sldLayoutId id="2147484276" r:id="rId2"/>
    <p:sldLayoutId id="2147484277" r:id="rId3"/>
    <p:sldLayoutId id="2147484278" r:id="rId4"/>
    <p:sldLayoutId id="2147484279" r:id="rId5"/>
    <p:sldLayoutId id="2147484280" r:id="rId6"/>
    <p:sldLayoutId id="2147484281" r:id="rId7"/>
    <p:sldLayoutId id="2147484282" r:id="rId8"/>
    <p:sldLayoutId id="2147484283" r:id="rId9"/>
    <p:sldLayoutId id="2147484284" r:id="rId10"/>
    <p:sldLayoutId id="2147484285" r:id="rId11"/>
    <p:sldLayoutId id="2147484286" r:id="rId12"/>
    <p:sldLayoutId id="214748428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95C52880-10AA-134D-846F-FD3821DFF3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9523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9524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18" r:id="rId1"/>
    <p:sldLayoutId id="2147484288" r:id="rId2"/>
    <p:sldLayoutId id="2147484289" r:id="rId3"/>
    <p:sldLayoutId id="2147484290" r:id="rId4"/>
    <p:sldLayoutId id="2147484291" r:id="rId5"/>
    <p:sldLayoutId id="2147484292" r:id="rId6"/>
    <p:sldLayoutId id="2147484293" r:id="rId7"/>
    <p:sldLayoutId id="2147484294" r:id="rId8"/>
    <p:sldLayoutId id="2147484295" r:id="rId9"/>
    <p:sldLayoutId id="2147484296" r:id="rId10"/>
    <p:sldLayoutId id="2147484297" r:id="rId11"/>
    <p:sldLayoutId id="2147484298" r:id="rId12"/>
    <p:sldLayoutId id="2147484299" r:id="rId13"/>
    <p:sldLayoutId id="2147484300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1F442D0-A11F-2640-8129-5D1BEF7A3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2757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20" r:id="rId1"/>
    <p:sldLayoutId id="2147484321" r:id="rId2"/>
    <p:sldLayoutId id="2147484322" r:id="rId3"/>
    <p:sldLayoutId id="2147484323" r:id="rId4"/>
    <p:sldLayoutId id="2147484324" r:id="rId5"/>
    <p:sldLayoutId id="2147484325" r:id="rId6"/>
    <p:sldLayoutId id="2147484326" r:id="rId7"/>
    <p:sldLayoutId id="2147484327" r:id="rId8"/>
    <p:sldLayoutId id="2147484328" r:id="rId9"/>
    <p:sldLayoutId id="2147484329" r:id="rId10"/>
    <p:sldLayoutId id="2147484330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8FA74DDF-3DBF-B84B-BC1F-DFD239E487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98789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32" r:id="rId1"/>
    <p:sldLayoutId id="2147484333" r:id="rId2"/>
    <p:sldLayoutId id="2147484334" r:id="rId3"/>
    <p:sldLayoutId id="2147484335" r:id="rId4"/>
    <p:sldLayoutId id="2147484336" r:id="rId5"/>
    <p:sldLayoutId id="2147484337" r:id="rId6"/>
    <p:sldLayoutId id="2147484338" r:id="rId7"/>
    <p:sldLayoutId id="2147484339" r:id="rId8"/>
    <p:sldLayoutId id="2147484340" r:id="rId9"/>
    <p:sldLayoutId id="2147484341" r:id="rId10"/>
    <p:sldLayoutId id="2147484342" r:id="rId11"/>
    <p:sldLayoutId id="2147484343" r:id="rId12"/>
    <p:sldLayoutId id="2147484344" r:id="rId13"/>
    <p:sldLayoutId id="2147484345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0.xml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8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exec/obidos/tg/detail/-/157061279X/ref=lib_rd_next_2/002-8993824-7488009?v=glance&amp;s=books&amp;vi=reader&amp;img=2#reader-link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quake.wr.usgs.gov/recenteqs/latest.map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7"/>
          <p:cNvPicPr>
            <a:picLocks noGrp="1" noChangeAspect="1" noChangeArrowheads="1"/>
          </p:cNvPicPr>
          <p:nvPr>
            <p:ph type="clipArt" sz="half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44"/>
          <a:stretch/>
        </p:blipFill>
        <p:spPr>
          <a:xfrm>
            <a:off x="3856038" y="0"/>
            <a:ext cx="5287962" cy="6858000"/>
          </a:xfrm>
          <a:noFill/>
        </p:spPr>
      </p:pic>
      <p:sp>
        <p:nvSpPr>
          <p:cNvPr id="111619" name="Rectangle 6"/>
          <p:cNvSpPr>
            <a:spLocks noChangeArrowheads="1"/>
          </p:cNvSpPr>
          <p:nvPr/>
        </p:nvSpPr>
        <p:spPr bwMode="auto">
          <a:xfrm>
            <a:off x="3376613" y="1897063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>
              <a:ea typeface="Osaka" charset="0"/>
              <a:cs typeface="Osaka" charset="0"/>
            </a:endParaRPr>
          </a:p>
        </p:txBody>
      </p:sp>
      <p:sp>
        <p:nvSpPr>
          <p:cNvPr id="111621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14600"/>
            <a:ext cx="3657600" cy="2286000"/>
          </a:xfrm>
        </p:spPr>
        <p:txBody>
          <a:bodyPr/>
          <a:lstStyle/>
          <a:p>
            <a:pPr algn="ctr" eaLnBrk="1" hangingPunct="1"/>
            <a:r>
              <a:rPr lang="en-US" dirty="0" err="1" smtClean="0">
                <a:latin typeface="Bamini" pitchFamily="2" charset="0"/>
                <a:ea typeface="Osaka" charset="0"/>
                <a:cs typeface="Osaka" charset="0"/>
              </a:rPr>
              <a:t>Gjpa</a:t>
            </a:r>
            <a:r>
              <a:rPr lang="en-US" dirty="0" smtClean="0">
                <a:latin typeface="Bamini" pitchFamily="2" charset="0"/>
                <a:ea typeface="Osaka" charset="0"/>
                <a:cs typeface="Osaka" charset="0"/>
              </a:rPr>
              <a:t> </a:t>
            </a:r>
            <a:r>
              <a:rPr lang="en-US" dirty="0" err="1" smtClean="0">
                <a:latin typeface="Bamini" pitchFamily="2" charset="0"/>
                <a:ea typeface="Osaka" charset="0"/>
                <a:cs typeface="Osaka" charset="0"/>
              </a:rPr>
              <a:t>Vw;ghl;L</a:t>
            </a:r>
            <a:r>
              <a:rPr lang="en-US" dirty="0" smtClean="0">
                <a:latin typeface="Bamini" pitchFamily="2" charset="0"/>
                <a:ea typeface="Osaka" charset="0"/>
                <a:cs typeface="Osaka" charset="0"/>
              </a:rPr>
              <a:t> </a:t>
            </a:r>
            <a:r>
              <a:rPr lang="en-US" dirty="0" err="1" smtClean="0">
                <a:latin typeface="Bamini" pitchFamily="2" charset="0"/>
                <a:ea typeface="Osaka" charset="0"/>
                <a:cs typeface="Osaka" charset="0"/>
              </a:rPr>
              <a:t>gpd;dzp</a:t>
            </a:r>
            <a:endParaRPr lang="en-US" dirty="0">
              <a:latin typeface="Helvetica" charset="0"/>
              <a:ea typeface="Osaka" charset="0"/>
              <a:cs typeface="Osaka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6337905"/>
            <a:ext cx="9144000" cy="531229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Griffith • </a:t>
            </a:r>
            <a:r>
              <a:rPr lang="en-US" sz="2000" b="1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/>
              </a:rPr>
              <a:t>rpq;fg;g+H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/>
              </a:rPr>
              <a:t>Ntjhfk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/>
              </a:rPr>
              <a:t>fy;Y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/>
              </a:rPr>
              <a:t>}up 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• BibleStudyDownloads.org</a:t>
            </a:r>
            <a:endParaRPr lang="en-US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5" name="Picture 2" descr="Three Boys 199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" y="52292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54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vkJ</a:t>
            </a:r>
            <a:r>
              <a:rPr lang="en-US" sz="54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 %</a:t>
            </a:r>
            <a:r>
              <a:rPr lang="en-US" sz="54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d;W</a:t>
            </a:r>
            <a:r>
              <a:rPr lang="en-US" sz="54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 </a:t>
            </a:r>
            <a:r>
              <a:rPr lang="en-US" sz="54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Gjy;tHfs</a:t>
            </a:r>
            <a:r>
              <a:rPr lang="en-US" sz="54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;</a:t>
            </a:r>
            <a:endParaRPr lang="en-US" sz="54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  <a:latin typeface="Bamin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4848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69" name="Picture 2" descr="Three Son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88912" y="52292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5400" b="1" kern="0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vkJ</a:t>
            </a:r>
            <a:r>
              <a:rPr lang="en-US" sz="5400" b="1" kern="0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 %</a:t>
            </a:r>
            <a:r>
              <a:rPr lang="en-US" sz="5400" b="1" kern="0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d;W</a:t>
            </a:r>
            <a:r>
              <a:rPr lang="en-US" sz="5400" b="1" kern="0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 </a:t>
            </a:r>
            <a:r>
              <a:rPr lang="en-US" sz="5400" b="1" kern="0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Gjy;tHfs</a:t>
            </a:r>
            <a:r>
              <a:rPr lang="en-US" sz="5400" b="1" kern="0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;</a:t>
            </a:r>
            <a:endParaRPr lang="en-US" sz="5400" b="1" kern="0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  <a:latin typeface="Bamin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8354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-12-24 Griffith Famil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4" t="7971" r="8972" b="2301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553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684568" y="260648"/>
            <a:ext cx="2667000" cy="1124744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800" b="1" i="1" dirty="0" smtClean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The Griffiths </a:t>
            </a:r>
            <a:br>
              <a:rPr lang="en-US" sz="2800" b="1" i="1" dirty="0" smtClean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</a:br>
            <a:r>
              <a:rPr lang="en-US" sz="2800" b="1" i="1" dirty="0" smtClean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9 Jan 2016</a:t>
            </a:r>
            <a:endParaRPr lang="en-US" b="1" dirty="0" smtClean="0">
              <a:solidFill>
                <a:schemeClr val="tx1"/>
              </a:solidFill>
              <a:effectLst>
                <a:glow rad="254000">
                  <a:schemeClr val="bg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3" name="Text Box 5"/>
          <p:cNvSpPr txBox="1">
            <a:spLocks noChangeArrowheads="1"/>
          </p:cNvSpPr>
          <p:nvPr/>
        </p:nvSpPr>
        <p:spPr bwMode="auto">
          <a:xfrm>
            <a:off x="0" y="3573016"/>
            <a:ext cx="3051851" cy="132343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4000" b="1" dirty="0" err="1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Bamini" pitchFamily="2" charset="0"/>
                <a:cs typeface="Arial"/>
              </a:rPr>
              <a:t>fHl;Lk</a:t>
            </a:r>
            <a:r>
              <a:rPr lang="en-US" sz="40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Bamini" pitchFamily="2" charset="0"/>
                <a:cs typeface="Arial"/>
              </a:rPr>
              <a:t>;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Bamini" pitchFamily="2" charset="0"/>
                <a:cs typeface="Arial"/>
              </a:rPr>
              <a:t>fuhTk</a:t>
            </a:r>
            <a:r>
              <a:rPr lang="en-US" sz="40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Bamini" pitchFamily="2" charset="0"/>
                <a:cs typeface="Arial"/>
              </a:rPr>
              <a:t>;</a:t>
            </a:r>
            <a:r>
              <a:rPr lang="en-US" sz="40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 (30)</a:t>
            </a:r>
            <a:endParaRPr lang="en-US" sz="2800" b="1" dirty="0"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4" name="Text Box 6"/>
          <p:cNvSpPr txBox="1">
            <a:spLocks noChangeArrowheads="1"/>
          </p:cNvSpPr>
          <p:nvPr/>
        </p:nvSpPr>
        <p:spPr bwMode="auto">
          <a:xfrm>
            <a:off x="7473486" y="3140968"/>
            <a:ext cx="1468672" cy="132343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40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Bamini" pitchFamily="2" charset="0"/>
                <a:cs typeface="Arial"/>
              </a:rPr>
              <a:t>N[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Bamini" pitchFamily="2" charset="0"/>
                <a:cs typeface="Arial"/>
              </a:rPr>
              <a:t>hd</a:t>
            </a:r>
            <a:r>
              <a:rPr lang="en-US" sz="40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Bamini" pitchFamily="2" charset="0"/>
                <a:cs typeface="Arial"/>
              </a:rPr>
              <a:t>;</a:t>
            </a:r>
            <a:r>
              <a:rPr 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/>
            </a:r>
            <a:br>
              <a:rPr 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</a:br>
            <a:r>
              <a:rPr lang="en-US" sz="40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(24)</a:t>
            </a:r>
            <a:endParaRPr lang="en-US" sz="2800" b="1" dirty="0"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5" name="Text Box 7"/>
          <p:cNvSpPr txBox="1">
            <a:spLocks noChangeArrowheads="1"/>
          </p:cNvSpPr>
          <p:nvPr/>
        </p:nvSpPr>
        <p:spPr bwMode="auto">
          <a:xfrm>
            <a:off x="2627784" y="2924944"/>
            <a:ext cx="4392488" cy="132343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40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Bamini" pitchFamily="2" charset="0"/>
                <a:cs typeface="Arial"/>
              </a:rPr>
              <a:t>];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Bamini" pitchFamily="2" charset="0"/>
                <a:cs typeface="Arial"/>
              </a:rPr>
              <a:t>BgDk</a:t>
            </a:r>
            <a:r>
              <a:rPr lang="en-US" sz="40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Bamini" pitchFamily="2" charset="0"/>
                <a:cs typeface="Arial"/>
              </a:rPr>
              <a:t>;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Bamini" pitchFamily="2" charset="0"/>
                <a:cs typeface="Arial"/>
              </a:rPr>
              <a:t>Nfl;bAk</a:t>
            </a:r>
            <a:r>
              <a:rPr lang="en-US" sz="40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Bamini" pitchFamily="2" charset="0"/>
                <a:cs typeface="Arial"/>
              </a:rPr>
              <a:t>;</a:t>
            </a:r>
            <a:r>
              <a:rPr lang="en-US" sz="40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 (28)</a:t>
            </a:r>
            <a:endParaRPr lang="en-US" sz="2800" b="1" dirty="0"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6" name="Text Box 8"/>
          <p:cNvSpPr txBox="1">
            <a:spLocks noChangeArrowheads="1"/>
          </p:cNvSpPr>
          <p:nvPr/>
        </p:nvSpPr>
        <p:spPr bwMode="auto">
          <a:xfrm>
            <a:off x="2771800" y="5517232"/>
            <a:ext cx="4680520" cy="70788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4000" b="1" dirty="0" err="1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Bamini" pitchFamily="2" charset="0"/>
                <a:cs typeface="Arial"/>
              </a:rPr>
              <a:t>RrDk</a:t>
            </a:r>
            <a:r>
              <a:rPr lang="en-US" sz="40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Bamini" pitchFamily="2" charset="0"/>
                <a:cs typeface="Arial"/>
              </a:rPr>
              <a:t>;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Bamini" pitchFamily="2" charset="0"/>
                <a:cs typeface="Arial"/>
              </a:rPr>
              <a:t>upf;Fk</a:t>
            </a:r>
            <a:r>
              <a:rPr lang="en-US" sz="40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Bamini" pitchFamily="2" charset="0"/>
                <a:cs typeface="Arial"/>
              </a:rPr>
              <a:t>;</a:t>
            </a:r>
            <a:endParaRPr lang="en-US" sz="2800" b="1" dirty="0"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latin typeface="Bamini" pitchFamily="2" charset="0"/>
              <a:cs typeface="Arial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 bwMode="auto">
          <a:xfrm>
            <a:off x="6940530" y="0"/>
            <a:ext cx="2209800" cy="685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eaLnBrk="1" hangingPunct="1">
              <a:defRPr/>
            </a:pPr>
            <a:r>
              <a:rPr lang="en-US" b="1" kern="0" dirty="0" smtClean="0"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2017</a:t>
            </a:r>
            <a:endParaRPr lang="en-US" b="1" kern="0" dirty="0">
              <a:solidFill>
                <a:srgbClr val="FFFFFF"/>
              </a:solidFill>
              <a:effectLst>
                <a:glow rad="254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0767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5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5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5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5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urt &amp; Cara Sides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89" r="2426"/>
          <a:stretch/>
        </p:blipFill>
        <p:spPr bwMode="auto">
          <a:xfrm>
            <a:off x="-1" y="0"/>
            <a:ext cx="9144001" cy="693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40" y="836414"/>
            <a:ext cx="4177035" cy="2376562"/>
          </a:xfrm>
        </p:spPr>
        <p:txBody>
          <a:bodyPr/>
          <a:lstStyle/>
          <a:p>
            <a:pPr>
              <a:defRPr/>
            </a:pPr>
            <a:r>
              <a:rPr lang="en-US" sz="36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fHl</a:t>
            </a:r>
            <a:r>
              <a:rPr lang="en-US" sz="36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;</a:t>
            </a:r>
            <a:r>
              <a:rPr lang="en-US" sz="36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</a:t>
            </a:r>
            <a:r>
              <a:rPr lang="en-US" sz="36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(30) </a:t>
            </a:r>
            <a:r>
              <a:rPr lang="en-US" sz="36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</a:br>
            <a:r>
              <a:rPr lang="en-US" sz="36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Times" panose="02020603050405020304" pitchFamily="18" charset="0"/>
                <a:cs typeface="Times" panose="02020603050405020304" pitchFamily="18" charset="0"/>
              </a:rPr>
              <a:t>(IT) </a:t>
            </a:r>
            <a:r>
              <a:rPr lang="en-US" sz="36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jfty</a:t>
            </a:r>
            <a:r>
              <a:rPr lang="en-US" sz="36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; </a:t>
            </a:r>
            <a:r>
              <a:rPr lang="en-US" sz="36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njhopDl;g</a:t>
            </a:r>
            <a:r>
              <a:rPr lang="en-US" sz="36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fk;gdpapy</a:t>
            </a:r>
            <a:r>
              <a:rPr lang="en-US" sz="36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; </a:t>
            </a:r>
            <a:r>
              <a:rPr lang="en-US" sz="36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Ntiynra;fpwhH</a:t>
            </a:r>
            <a:r>
              <a:rPr lang="en-US" sz="36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.</a:t>
            </a:r>
            <a:br>
              <a:rPr lang="en-US" sz="36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</a:br>
            <a:r>
              <a:rPr lang="en-US" sz="36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rPl;bypy</a:t>
            </a:r>
            <a:r>
              <a:rPr lang="en-US" sz="36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; </a:t>
            </a:r>
            <a:r>
              <a:rPr lang="en-US" sz="36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trpf;fpwhH</a:t>
            </a:r>
            <a:r>
              <a:rPr lang="en-US" sz="36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.</a:t>
            </a:r>
            <a:endParaRPr lang="en-US" sz="36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07773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3" name="Picture 2" descr="Stephen's Plane Q400 Cockpi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68548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 smtClean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6</a:t>
            </a:r>
          </a:p>
        </p:txBody>
      </p:sp>
      <p:pic>
        <p:nvPicPr>
          <p:cNvPr id="346115" name="Picture 2" descr="Stephen Pilot Kenmore Uniform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9675" y="0"/>
            <a:ext cx="4232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3096344"/>
            <a:ext cx="5400599" cy="34290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];</a:t>
            </a:r>
            <a:r>
              <a:rPr lang="en-US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Bgd</a:t>
            </a:r>
            <a:r>
              <a:rPr lang="en-US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; ];</a:t>
            </a:r>
            <a:r>
              <a:rPr lang="en-US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gpupl</a:t>
            </a:r>
            <a:r>
              <a:rPr lang="en-US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; </a:t>
            </a:r>
            <a:r>
              <a:rPr lang="en-US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tpkhd</a:t>
            </a:r>
            <a:r>
              <a:rPr lang="en-US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fk;gdpapy</a:t>
            </a:r>
            <a:r>
              <a:rPr lang="en-US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; </a:t>
            </a:r>
            <a:r>
              <a:rPr lang="en-US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tpkhdpahf</a:t>
            </a:r>
            <a:r>
              <a:rPr lang="en-US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gzpahw;WfpwhH</a:t>
            </a:r>
            <a:r>
              <a:rPr lang="en-US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.</a:t>
            </a:r>
            <a:endParaRPr lang="en-US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8243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60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Spirit Airbus A320</a:t>
            </a:r>
            <a:endParaRPr lang="en-US" sz="60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 smtClean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8300"/>
            <a:ext cx="9144000" cy="35814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899592" y="5373216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800" b="1" i="1" dirty="0" smtClean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Bamini" pitchFamily="2" charset="0"/>
                <a:ea typeface="ＭＳ Ｐゴシック"/>
              </a:rPr>
              <a:t>];</a:t>
            </a:r>
            <a:r>
              <a:rPr lang="en-US" sz="4800" b="1" i="1" dirty="0" err="1" smtClean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Bamini" pitchFamily="2" charset="0"/>
                <a:ea typeface="ＭＳ Ｐゴシック"/>
              </a:rPr>
              <a:t>BgDila</a:t>
            </a:r>
            <a:r>
              <a:rPr lang="en-US" sz="4800" b="1" i="1" dirty="0" smtClean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Bamini" pitchFamily="2" charset="0"/>
                <a:ea typeface="ＭＳ Ｐゴシック"/>
              </a:rPr>
              <a:t> </a:t>
            </a:r>
            <a:r>
              <a:rPr lang="en-US" sz="4800" b="1" i="1" dirty="0" err="1" smtClean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Bamini" pitchFamily="2" charset="0"/>
                <a:ea typeface="ＭＳ Ｐゴシック"/>
              </a:rPr>
              <a:t>thD</a:t>
            </a:r>
            <a:r>
              <a:rPr lang="en-US" sz="4800" b="1" i="1" dirty="0" smtClean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Bamini" pitchFamily="2" charset="0"/>
                <a:ea typeface="ＭＳ Ｐゴシック"/>
              </a:rPr>
              <a:t>}</a:t>
            </a:r>
            <a:r>
              <a:rPr lang="en-US" sz="4800" b="1" i="1" dirty="0" err="1" smtClean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Bamini" pitchFamily="2" charset="0"/>
                <a:ea typeface="ＭＳ Ｐゴシック"/>
              </a:rPr>
              <a:t>Hj;jp</a:t>
            </a:r>
            <a:endParaRPr lang="en-US" sz="4800" b="1" i="1" dirty="0"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Bamini" pitchFamily="2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500035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100877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8</a:t>
            </a:r>
            <a:endParaRPr lang="en-US" sz="2400" b="1" dirty="0" smtClean="0">
              <a:solidFill>
                <a:srgbClr val="FFFF99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 charset="0"/>
              <a:ea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00876"/>
            <a:ext cx="9144000" cy="757124"/>
          </a:xfrm>
        </p:spPr>
        <p:txBody>
          <a:bodyPr/>
          <a:lstStyle/>
          <a:p>
            <a:pPr>
              <a:defRPr/>
            </a:pPr>
            <a:r>
              <a:rPr lang="en-US" sz="32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];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Bgd</a:t>
            </a:r>
            <a:r>
              <a:rPr lang="en-US" sz="32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; 174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gpuahzpfSld</a:t>
            </a:r>
            <a:r>
              <a:rPr lang="en-US" sz="32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;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gpuahzk</a:t>
            </a:r>
            <a:r>
              <a:rPr lang="en-US" sz="32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;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nra;thH</a:t>
            </a:r>
            <a:endParaRPr lang="en-US" sz="32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  <a:latin typeface="Bamin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949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5" name="Picture 1" descr="Cara Kurt Katie Stephe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8</a:t>
            </a:r>
            <a:endParaRPr lang="en-US" sz="2400" b="1" dirty="0" smtClean="0">
              <a:solidFill>
                <a:srgbClr val="FFFF99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 charset="0"/>
              <a:ea typeface="ＭＳ Ｐゴシック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76064" y="5724545"/>
            <a:ext cx="8316416" cy="584775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200" b="1" dirty="0" err="1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Bamini" pitchFamily="2" charset="0"/>
                <a:cs typeface="Arial"/>
              </a:rPr>
              <a:t>fHl;Lk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Bamini" pitchFamily="2" charset="0"/>
                <a:cs typeface="Arial"/>
              </a:rPr>
              <a:t>; 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Bamini" pitchFamily="2" charset="0"/>
                <a:cs typeface="Arial"/>
              </a:rPr>
              <a:t>fuhTk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Bamini" pitchFamily="2" charset="0"/>
                <a:cs typeface="Arial"/>
              </a:rPr>
              <a:t>; 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</a:rPr>
              <a:t>•  </a:t>
            </a:r>
            <a:r>
              <a:rPr lang="en-US" sz="32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Bamini" pitchFamily="2" charset="0"/>
                <a:cs typeface="Arial"/>
              </a:rPr>
              <a:t>];</a:t>
            </a:r>
            <a:r>
              <a:rPr lang="en-US" sz="3200" b="1" dirty="0" err="1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Bamini" pitchFamily="2" charset="0"/>
                <a:cs typeface="Arial"/>
              </a:rPr>
              <a:t>BgDk</a:t>
            </a:r>
            <a:r>
              <a:rPr lang="en-US" sz="32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Bamini" pitchFamily="2" charset="0"/>
                <a:cs typeface="Arial"/>
              </a:rPr>
              <a:t>;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Bamini" pitchFamily="2" charset="0"/>
                <a:cs typeface="Arial"/>
              </a:rPr>
              <a:t>Nfl;bAk</a:t>
            </a:r>
            <a:r>
              <a:rPr lang="en-US" sz="32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Bamini" pitchFamily="2" charset="0"/>
                <a:cs typeface="Arial"/>
              </a:rPr>
              <a:t>;</a:t>
            </a:r>
            <a:r>
              <a:rPr lang="en-US" sz="32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64610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95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416" y="4869160"/>
            <a:ext cx="9144000" cy="1772816"/>
          </a:xfrm>
        </p:spPr>
        <p:txBody>
          <a:bodyPr/>
          <a:lstStyle/>
          <a:p>
            <a:pPr>
              <a:defRPr/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N[</a:t>
            </a:r>
            <a:r>
              <a:rPr lang="en-US" sz="48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hd</a:t>
            </a:r>
            <a:r>
              <a:rPr lang="en-US" sz="48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; (24) </a:t>
            </a:r>
            <a:r>
              <a:rPr lang="en-US" sz="48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tiufiy</a:t>
            </a:r>
            <a:r>
              <a:rPr lang="en-US" sz="48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tbtikg;ghsH</a:t>
            </a:r>
            <a:r>
              <a:rPr lang="en-US" sz="48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&gt; </a:t>
            </a:r>
            <a:r>
              <a:rPr lang="en-US" sz="48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nul;Nyd;l</a:t>
            </a:r>
            <a:r>
              <a:rPr lang="en-US" sz="48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;];&gt; </a:t>
            </a:r>
            <a:r>
              <a:rPr lang="en-US" sz="48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fypNghHdpah</a:t>
            </a:r>
            <a:endParaRPr lang="en-US" sz="48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8</a:t>
            </a:r>
            <a:endParaRPr lang="en-US" sz="2400" b="1" dirty="0" smtClean="0"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 charset="0"/>
              <a:ea typeface="ＭＳ Ｐゴシック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6792" y="0"/>
            <a:ext cx="2827208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083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3" name="Picture 3" descr="WVpptitle"/>
          <p:cNvPicPr>
            <a:picLocks noChangeAspect="1" noChangeArrowheads="1"/>
          </p:cNvPicPr>
          <p:nvPr/>
        </p:nvPicPr>
        <p:blipFill>
          <a:blip r:embed="rId3" cstate="screen">
            <a:lum bright="-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927100"/>
            <a:ext cx="9153526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4" name="Rectangle 1"/>
          <p:cNvSpPr>
            <a:spLocks noChangeArrowheads="1"/>
          </p:cNvSpPr>
          <p:nvPr/>
        </p:nvSpPr>
        <p:spPr bwMode="auto">
          <a:xfrm>
            <a:off x="0" y="4221163"/>
            <a:ext cx="9144000" cy="1655762"/>
          </a:xfrm>
          <a:prstGeom prst="rect">
            <a:avLst/>
          </a:prstGeom>
          <a:solidFill>
            <a:srgbClr val="CCCCCC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78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20638"/>
            <a:ext cx="9144000" cy="928688"/>
          </a:xfrm>
        </p:spPr>
        <p:txBody>
          <a:bodyPr/>
          <a:lstStyle/>
          <a:p>
            <a:pPr eaLnBrk="1" hangingPunct="1"/>
            <a:r>
              <a:rPr lang="en-US" dirty="0" err="1" smtClean="0">
                <a:solidFill>
                  <a:schemeClr val="bg1"/>
                </a:solidFill>
                <a:latin typeface="Bamini" pitchFamily="2" charset="0"/>
                <a:ea typeface="ＭＳ Ｐゴシック" charset="0"/>
              </a:rPr>
              <a:t>vkJ</a:t>
            </a:r>
            <a:r>
              <a:rPr lang="en-US" dirty="0" smtClean="0">
                <a:solidFill>
                  <a:schemeClr val="bg1"/>
                </a:solidFill>
                <a:latin typeface="Bamini" pitchFamily="2" charset="0"/>
                <a:ea typeface="ＭＳ Ｐゴシック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mini" pitchFamily="2" charset="0"/>
                <a:ea typeface="ＭＳ Ｐゴシック" charset="0"/>
              </a:rPr>
              <a:t>jpUj;J</a:t>
            </a:r>
            <a:r>
              <a:rPr lang="en-US" dirty="0" smtClean="0">
                <a:solidFill>
                  <a:schemeClr val="bg1"/>
                </a:solidFill>
                <a:latin typeface="Bamini" pitchFamily="2" charset="0"/>
                <a:ea typeface="ＭＳ Ｐゴシック" charset="0"/>
              </a:rPr>
              <a:t>}</a:t>
            </a:r>
            <a:r>
              <a:rPr lang="en-US" dirty="0" err="1" smtClean="0">
                <a:solidFill>
                  <a:schemeClr val="bg1"/>
                </a:solidFill>
                <a:latin typeface="Bamini" pitchFamily="2" charset="0"/>
                <a:ea typeface="ＭＳ Ｐゴシック" charset="0"/>
              </a:rPr>
              <a:t>Jg;gzpafk</a:t>
            </a:r>
            <a:r>
              <a:rPr lang="en-US" dirty="0" smtClean="0">
                <a:solidFill>
                  <a:schemeClr val="bg1"/>
                </a:solidFill>
                <a:latin typeface="Bamini" pitchFamily="2" charset="0"/>
                <a:ea typeface="ＭＳ Ｐゴシック" charset="0"/>
              </a:rPr>
              <a:t>;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…</a:t>
            </a:r>
            <a:endParaRPr lang="en-US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" name="Picture 1" descr="WV-Primary_wTag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3" y="4406900"/>
            <a:ext cx="8891587" cy="125412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600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89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33338"/>
            <a:ext cx="9144000" cy="699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00013"/>
            <a:ext cx="9144000" cy="865188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5400" dirty="0" err="1" smtClean="0">
                <a:solidFill>
                  <a:schemeClr val="tx1"/>
                </a:solidFill>
                <a:latin typeface="Bamini" pitchFamily="2" charset="0"/>
                <a:ea typeface="ＭＳ Ｐゴシック" charset="0"/>
              </a:rPr>
              <a:t>cq;fis</a:t>
            </a:r>
            <a:r>
              <a:rPr lang="en-US" sz="5400" dirty="0" smtClean="0">
                <a:solidFill>
                  <a:schemeClr val="tx1"/>
                </a:solidFill>
                <a:latin typeface="Bamini" pitchFamily="2" charset="0"/>
                <a:ea typeface="ＭＳ Ｐゴシック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Bamini" pitchFamily="2" charset="0"/>
                <a:ea typeface="ＭＳ Ｐゴシック" charset="0"/>
              </a:rPr>
              <a:t>mwpKfk</a:t>
            </a:r>
            <a:r>
              <a:rPr lang="en-US" sz="5400" dirty="0" smtClean="0">
                <a:solidFill>
                  <a:schemeClr val="tx1"/>
                </a:solidFill>
                <a:latin typeface="Bamini" pitchFamily="2" charset="0"/>
                <a:ea typeface="ＭＳ Ｐゴシック" charset="0"/>
              </a:rPr>
              <a:t>; </a:t>
            </a:r>
            <a:r>
              <a:rPr lang="en-US" sz="5400" dirty="0" err="1" smtClean="0">
                <a:solidFill>
                  <a:schemeClr val="tx1"/>
                </a:solidFill>
                <a:latin typeface="Bamini" pitchFamily="2" charset="0"/>
                <a:ea typeface="ＭＳ Ｐゴシック" charset="0"/>
              </a:rPr>
              <a:t>nra;jy</a:t>
            </a:r>
            <a:r>
              <a:rPr lang="en-US" sz="5400" dirty="0" smtClean="0">
                <a:solidFill>
                  <a:schemeClr val="tx1"/>
                </a:solidFill>
                <a:latin typeface="Bamini" pitchFamily="2" charset="0"/>
                <a:ea typeface="ＭＳ Ｐゴシック" charset="0"/>
              </a:rPr>
              <a:t>; </a:t>
            </a:r>
            <a:endParaRPr lang="en-US" sz="5400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9268" name="Rectangle 4"/>
          <p:cNvSpPr>
            <a:spLocks noChangeArrowheads="1"/>
          </p:cNvSpPr>
          <p:nvPr/>
        </p:nvSpPr>
        <p:spPr bwMode="auto">
          <a:xfrm>
            <a:off x="360040" y="764704"/>
            <a:ext cx="4716016" cy="576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 err="1" smtClean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Bamini" pitchFamily="2" charset="0"/>
                <a:cs typeface="Arial" charset="0"/>
              </a:rPr>
              <a:t>ngaH</a:t>
            </a:r>
            <a:endParaRPr lang="en-US" sz="4000" b="1" dirty="0" smtClean="0"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latin typeface="Bamini" pitchFamily="2" charset="0"/>
              <a:cs typeface="Arial" charset="0"/>
            </a:endParaRP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 err="1" smtClean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Bamini" pitchFamily="2" charset="0"/>
                <a:cs typeface="Arial" charset="0"/>
              </a:rPr>
              <a:t>ehL</a:t>
            </a:r>
            <a:endParaRPr lang="en-US" sz="4000" b="1" dirty="0" smtClean="0"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latin typeface="Bamini" pitchFamily="2" charset="0"/>
              <a:cs typeface="Arial" charset="0"/>
            </a:endParaRP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 err="1" smtClean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Bamini" pitchFamily="2" charset="0"/>
                <a:cs typeface="Arial" charset="0"/>
              </a:rPr>
              <a:t>FLk;gk</a:t>
            </a:r>
            <a:r>
              <a:rPr lang="en-US" sz="4000" b="1" dirty="0" smtClean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Bamini" pitchFamily="2" charset="0"/>
                <a:cs typeface="Arial" charset="0"/>
              </a:rPr>
              <a:t>;</a:t>
            </a: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 smtClean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Bamini" pitchFamily="2" charset="0"/>
                <a:cs typeface="Arial" charset="0"/>
              </a:rPr>
              <a:t>rig</a:t>
            </a: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 err="1" smtClean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Bamini" pitchFamily="2" charset="0"/>
                <a:cs typeface="Arial" charset="0"/>
              </a:rPr>
              <a:t>ghl</a:t>
            </a:r>
            <a:r>
              <a:rPr lang="en-US" sz="4000" b="1" dirty="0" smtClean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Bamini" pitchFamily="2" charset="0"/>
                <a:cs typeface="Arial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Bamini" pitchFamily="2" charset="0"/>
                <a:cs typeface="Arial" charset="0"/>
              </a:rPr>
              <a:t>Nehf;fk</a:t>
            </a:r>
            <a:r>
              <a:rPr lang="en-US" sz="4000" b="1" dirty="0" smtClean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Bamini" pitchFamily="2" charset="0"/>
                <a:cs typeface="Arial" charset="0"/>
              </a:rPr>
              <a:t>;</a:t>
            </a:r>
            <a:endParaRPr lang="en-US" sz="4000" b="1" dirty="0" smtClean="0"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153628" y="1088058"/>
            <a:ext cx="4716016" cy="4933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 err="1" smtClean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Bamini" pitchFamily="2" charset="0"/>
                <a:cs typeface="Arial" charset="0"/>
              </a:rPr>
              <a:t>ngaH</a:t>
            </a:r>
            <a:endParaRPr lang="en-US" sz="4000" b="1" dirty="0" smtClean="0"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latin typeface="Bamini" pitchFamily="2" charset="0"/>
              <a:cs typeface="Arial" charset="0"/>
            </a:endParaRP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 err="1" smtClean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Bamini" pitchFamily="2" charset="0"/>
                <a:cs typeface="Arial" charset="0"/>
              </a:rPr>
              <a:t>ehL</a:t>
            </a:r>
            <a:endParaRPr lang="en-US" sz="4000" b="1" dirty="0" smtClean="0"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latin typeface="Bamini" pitchFamily="2" charset="0"/>
              <a:cs typeface="Arial" charset="0"/>
            </a:endParaRP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 err="1" smtClean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Bamini" pitchFamily="2" charset="0"/>
                <a:cs typeface="Arial" charset="0"/>
              </a:rPr>
              <a:t>epfo;T</a:t>
            </a:r>
            <a:endParaRPr lang="en-US" sz="4000" b="1" dirty="0" smtClean="0"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latin typeface="Bamini" pitchFamily="2" charset="0"/>
              <a:cs typeface="Arial" charset="0"/>
            </a:endParaRP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 err="1" smtClean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Bamini" pitchFamily="2" charset="0"/>
                <a:cs typeface="Arial" charset="0"/>
              </a:rPr>
              <a:t>FLk;gk</a:t>
            </a:r>
            <a:r>
              <a:rPr lang="en-US" sz="4000" b="1" dirty="0" smtClean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Bamini" pitchFamily="2" charset="0"/>
                <a:cs typeface="Arial" charset="0"/>
              </a:rPr>
              <a:t>; </a:t>
            </a: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 smtClean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Bamini" pitchFamily="2" charset="0"/>
                <a:cs typeface="Arial" charset="0"/>
              </a:rPr>
              <a:t>rig</a:t>
            </a: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 smtClean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Bamini" pitchFamily="2" charset="0"/>
                <a:cs typeface="Arial" charset="0"/>
              </a:rPr>
              <a:t>Copa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Bamini" pitchFamily="2" charset="0"/>
                <a:cs typeface="Arial" charset="0"/>
              </a:rPr>
              <a:t>Nehf;fk</a:t>
            </a:r>
            <a:r>
              <a:rPr lang="en-US" sz="4000" b="1" dirty="0" smtClean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Bamini" pitchFamily="2" charset="0"/>
                <a:cs typeface="Arial" charset="0"/>
              </a:rPr>
              <a:t>;</a:t>
            </a:r>
            <a:endParaRPr lang="en-US" sz="4000" b="1" dirty="0"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71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7" name="Picture 4" descr="Asia M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7239000" y="34940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  <a:ea typeface="ＭＳ Ｐゴシック"/>
              </a:rPr>
              <a:t>I.mnkupf;fh</a:t>
            </a:r>
            <a:endParaRPr lang="en-US" sz="1800" b="1" dirty="0">
              <a:solidFill>
                <a:srgbClr val="FFFFFF"/>
              </a:solidFill>
              <a:latin typeface="Bamini" pitchFamily="2" charset="0"/>
              <a:ea typeface="ＭＳ Ｐゴシック"/>
            </a:endParaRPr>
          </a:p>
        </p:txBody>
      </p:sp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8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cs typeface="+mj-cs"/>
              </a:rPr>
              <a:t>Crossroads People Aug 2017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771900" y="1620838"/>
            <a:ext cx="3154363" cy="4424362"/>
            <a:chOff x="3771900" y="1620838"/>
            <a:chExt cx="3153576" cy="4424362"/>
          </a:xfrm>
        </p:grpSpPr>
        <p:sp>
          <p:nvSpPr>
            <p:cNvPr id="361476" name="AutoShape 4"/>
            <p:cNvSpPr>
              <a:spLocks noChangeArrowheads="1"/>
            </p:cNvSpPr>
            <p:nvPr/>
          </p:nvSpPr>
          <p:spPr bwMode="auto">
            <a:xfrm rot="18984757">
              <a:off x="3771900" y="2466975"/>
              <a:ext cx="380905" cy="3578225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/>
              </a:endParaRPr>
            </a:p>
          </p:txBody>
        </p:sp>
        <p:sp>
          <p:nvSpPr>
            <p:cNvPr id="361479" name="AutoShape 7"/>
            <p:cNvSpPr>
              <a:spLocks noChangeArrowheads="1"/>
            </p:cNvSpPr>
            <p:nvPr/>
          </p:nvSpPr>
          <p:spPr bwMode="auto">
            <a:xfrm rot="-2225631">
              <a:off x="4346432" y="2987675"/>
              <a:ext cx="380905" cy="2971800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/>
              </a:endParaRPr>
            </a:p>
          </p:txBody>
        </p:sp>
        <p:sp>
          <p:nvSpPr>
            <p:cNvPr id="361480" name="AutoShape 8"/>
            <p:cNvSpPr>
              <a:spLocks noChangeArrowheads="1"/>
            </p:cNvSpPr>
            <p:nvPr/>
          </p:nvSpPr>
          <p:spPr bwMode="auto">
            <a:xfrm rot="2496691">
              <a:off x="6544571" y="3249613"/>
              <a:ext cx="380905" cy="2614612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/>
              </a:endParaRPr>
            </a:p>
          </p:txBody>
        </p:sp>
        <p:sp>
          <p:nvSpPr>
            <p:cNvPr id="361481" name="AutoShape 9"/>
            <p:cNvSpPr>
              <a:spLocks noChangeArrowheads="1"/>
            </p:cNvSpPr>
            <p:nvPr/>
          </p:nvSpPr>
          <p:spPr bwMode="auto">
            <a:xfrm>
              <a:off x="5181248" y="1620838"/>
              <a:ext cx="380905" cy="411480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/>
              </a:endParaRPr>
            </a:p>
          </p:txBody>
        </p:sp>
      </p:grpSp>
      <p:sp>
        <p:nvSpPr>
          <p:cNvPr id="361485" name="Text Box 13"/>
          <p:cNvSpPr txBox="1">
            <a:spLocks noChangeArrowheads="1"/>
          </p:cNvSpPr>
          <p:nvPr/>
        </p:nvSpPr>
        <p:spPr bwMode="auto">
          <a:xfrm>
            <a:off x="-2412776" y="332656"/>
            <a:ext cx="2087563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  <a:ea typeface="ＭＳ Ｐゴシック"/>
              </a:rPr>
              <a:t>gpuhd</a:t>
            </a:r>
            <a:r>
              <a:rPr lang="en-US" sz="1800" b="1" dirty="0" smtClean="0">
                <a:solidFill>
                  <a:srgbClr val="FFFFFF"/>
                </a:solidFill>
                <a:latin typeface="Bamini" pitchFamily="2" charset="0"/>
                <a:ea typeface="ＭＳ Ｐゴシック"/>
              </a:rPr>
              <a:t>;];</a:t>
            </a:r>
            <a:endParaRPr lang="en-US" sz="1800" b="1" dirty="0">
              <a:solidFill>
                <a:srgbClr val="FFFFFF"/>
              </a:solidFill>
              <a:latin typeface="Bamini" pitchFamily="2" charset="0"/>
              <a:ea typeface="ＭＳ Ｐゴシック"/>
            </a:endParaRP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1979613" y="357346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FFFFFF"/>
                </a:solidFill>
                <a:latin typeface="Bamini" pitchFamily="2" charset="0"/>
                <a:ea typeface="ＭＳ Ｐゴシック"/>
              </a:rPr>
              <a:t>,</a:t>
            </a: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  <a:ea typeface="ＭＳ Ｐゴシック"/>
              </a:rPr>
              <a:t>e;jpah</a:t>
            </a:r>
            <a:endParaRPr lang="en-US" sz="1800" b="1" dirty="0">
              <a:solidFill>
                <a:srgbClr val="FFFFFF"/>
              </a:solidFill>
              <a:latin typeface="Bamini" pitchFamily="2" charset="0"/>
              <a:ea typeface="ＭＳ Ｐゴシック"/>
            </a:endParaRP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3635375" y="32845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  <a:ea typeface="ＭＳ Ｐゴシック"/>
              </a:rPr>
              <a:t>kpad;khH</a:t>
            </a:r>
            <a:endParaRPr lang="en-US" sz="1800" b="1" dirty="0">
              <a:solidFill>
                <a:srgbClr val="FFFFFF"/>
              </a:solidFill>
              <a:latin typeface="Bamini" pitchFamily="2" charset="0"/>
              <a:ea typeface="ＭＳ Ｐゴシック"/>
            </a:endParaRP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5729288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357385" name="Text Box 28"/>
          <p:cNvSpPr txBox="1">
            <a:spLocks noChangeArrowheads="1"/>
          </p:cNvSpPr>
          <p:nvPr/>
        </p:nvSpPr>
        <p:spPr bwMode="auto">
          <a:xfrm>
            <a:off x="4575175" y="5410200"/>
            <a:ext cx="16764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  <a:latin typeface="Arial" charset="0"/>
              </a:rPr>
              <a:t>CIC</a:t>
            </a: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4572000" y="5075238"/>
            <a:ext cx="16557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  <a:ea typeface="ＭＳ Ｐゴシック"/>
              </a:rPr>
              <a:t>rpq;fg+H</a:t>
            </a:r>
            <a:endParaRPr lang="en-US" sz="1800" b="1" dirty="0">
              <a:solidFill>
                <a:srgbClr val="FFFFFF"/>
              </a:solidFill>
              <a:latin typeface="Bamini" pitchFamily="2" charset="0"/>
              <a:ea typeface="ＭＳ Ｐゴシック"/>
            </a:endParaRPr>
          </a:p>
        </p:txBody>
      </p:sp>
      <p:sp>
        <p:nvSpPr>
          <p:cNvPr id="357387" name="Rounded Rectangle 1"/>
          <p:cNvSpPr>
            <a:spLocks noChangeArrowheads="1"/>
          </p:cNvSpPr>
          <p:nvPr/>
        </p:nvSpPr>
        <p:spPr bwMode="auto">
          <a:xfrm>
            <a:off x="2627313" y="-1588"/>
            <a:ext cx="2160587" cy="2305051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eaLnBrk="0" hangingPunct="0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6875463" y="4221163"/>
            <a:ext cx="1906587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  <a:ea typeface="ＭＳ Ｐゴシック"/>
              </a:rPr>
              <a:t>gpypg;igd</a:t>
            </a:r>
            <a:r>
              <a:rPr lang="en-US" sz="1800" b="1" dirty="0" smtClean="0">
                <a:solidFill>
                  <a:srgbClr val="FFFFFF"/>
                </a:solidFill>
                <a:latin typeface="Bamini" pitchFamily="2" charset="0"/>
                <a:ea typeface="ＭＳ Ｐゴシック"/>
              </a:rPr>
              <a:t>;];</a:t>
            </a:r>
            <a:endParaRPr lang="en-US" sz="1800" b="1" dirty="0">
              <a:solidFill>
                <a:srgbClr val="FFFFFF"/>
              </a:solidFill>
              <a:latin typeface="Bamini" pitchFamily="2" charset="0"/>
              <a:ea typeface="ＭＳ Ｐゴシック"/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-33338" y="900733"/>
            <a:ext cx="2089151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FFFFFF"/>
                </a:solidFill>
                <a:latin typeface="Bamini" pitchFamily="2" charset="0"/>
                <a:ea typeface="ＭＳ Ｐゴシック"/>
              </a:rPr>
              <a:t>N[</a:t>
            </a: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  <a:ea typeface="ＭＳ Ｐゴシック"/>
              </a:rPr>
              <a:t>Hkdp</a:t>
            </a:r>
            <a:endParaRPr lang="en-US" sz="1800" b="1" dirty="0">
              <a:solidFill>
                <a:srgbClr val="FFFFFF"/>
              </a:solidFill>
              <a:latin typeface="Bamini" pitchFamily="2" charset="0"/>
              <a:ea typeface="ＭＳ Ｐゴシック"/>
            </a:endParaRP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-36513" y="1382539"/>
            <a:ext cx="20875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  <a:ea typeface="ＭＳ Ｐゴシック"/>
              </a:rPr>
              <a:t>nejHyhe;J</a:t>
            </a:r>
            <a:endParaRPr lang="en-US" sz="1800" b="1" dirty="0">
              <a:solidFill>
                <a:srgbClr val="FFFFFF"/>
              </a:solidFill>
              <a:latin typeface="Bamini" pitchFamily="2" charset="0"/>
              <a:ea typeface="ＭＳ Ｐゴシック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9468544" y="1628800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  <a:ea typeface="ＭＳ Ｐゴシック"/>
              </a:rPr>
              <a:t>nfhupah</a:t>
            </a:r>
            <a:endParaRPr lang="en-US" sz="1800" b="1" dirty="0">
              <a:solidFill>
                <a:srgbClr val="FFFFFF"/>
              </a:solidFill>
              <a:latin typeface="Bamini" pitchFamily="2" charset="0"/>
              <a:ea typeface="ＭＳ Ｐゴシック"/>
            </a:endParaRP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6228184" y="2276872"/>
            <a:ext cx="1905000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  <a:ea typeface="ＭＳ Ｐゴシック"/>
              </a:rPr>
              <a:t>N`hq;nfhq</a:t>
            </a:r>
            <a:r>
              <a:rPr lang="en-US" sz="1800" b="1" dirty="0" smtClean="0">
                <a:solidFill>
                  <a:srgbClr val="FFFFFF"/>
                </a:solidFill>
                <a:latin typeface="Bamini" pitchFamily="2" charset="0"/>
                <a:ea typeface="ＭＳ Ｐゴシック"/>
              </a:rPr>
              <a:t>;</a:t>
            </a:r>
            <a:endParaRPr lang="en-US" sz="1800" b="1" dirty="0">
              <a:solidFill>
                <a:srgbClr val="FFFFFF"/>
              </a:solidFill>
              <a:latin typeface="Bamini" pitchFamily="2" charset="0"/>
              <a:ea typeface="ＭＳ Ｐゴシック"/>
            </a:endParaRP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9390063" y="240030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  <a:ea typeface="ＭＳ Ｐゴシック"/>
              </a:rPr>
              <a:t>jha;thd</a:t>
            </a:r>
            <a:r>
              <a:rPr lang="en-US" sz="1800" b="1" dirty="0" smtClean="0">
                <a:solidFill>
                  <a:srgbClr val="FFFFFF"/>
                </a:solidFill>
                <a:latin typeface="Bamini" pitchFamily="2" charset="0"/>
                <a:ea typeface="ＭＳ Ｐゴシック"/>
              </a:rPr>
              <a:t>;</a:t>
            </a:r>
            <a:endParaRPr lang="en-US" sz="1800" b="1" dirty="0">
              <a:solidFill>
                <a:srgbClr val="FFFFFF"/>
              </a:solidFill>
              <a:latin typeface="Bamini" pitchFamily="2" charset="0"/>
              <a:ea typeface="ＭＳ Ｐゴシック"/>
            </a:endParaRP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9390063" y="308610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  <a:ea typeface="ＭＳ Ｐゴシック"/>
              </a:rPr>
              <a:t>rPdh</a:t>
            </a:r>
            <a:endParaRPr lang="en-US" sz="1800" b="1" dirty="0">
              <a:solidFill>
                <a:srgbClr val="FFFFFF"/>
              </a:solidFill>
              <a:latin typeface="Bamini" pitchFamily="2" charset="0"/>
              <a:ea typeface="ＭＳ Ｐゴシック"/>
            </a:endParaRP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9390063" y="5578475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FFFFFF"/>
                </a:solidFill>
                <a:latin typeface="Bamini" pitchFamily="2" charset="0"/>
                <a:ea typeface="ＭＳ Ｐゴシック"/>
              </a:rPr>
              <a:t>,</a:t>
            </a: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  <a:ea typeface="ＭＳ Ｐゴシック"/>
              </a:rPr>
              <a:t>e;NjhNdrpah</a:t>
            </a:r>
            <a:endParaRPr lang="en-US" sz="1800" b="1" dirty="0">
              <a:solidFill>
                <a:srgbClr val="FFFFFF"/>
              </a:solidFill>
              <a:latin typeface="Bamini" pitchFamily="2" charset="0"/>
              <a:ea typeface="ＭＳ Ｐゴシック"/>
            </a:endParaRPr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4788024" y="4221088"/>
            <a:ext cx="1655762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  <a:ea typeface="ＭＳ Ｐゴシック"/>
              </a:rPr>
              <a:t>kNyrpah</a:t>
            </a:r>
            <a:endParaRPr lang="en-US" sz="1800" b="1" dirty="0">
              <a:solidFill>
                <a:srgbClr val="FFFFFF"/>
              </a:solidFill>
              <a:latin typeface="Bamini" pitchFamily="2" charset="0"/>
              <a:ea typeface="ＭＳ Ｐゴシック"/>
            </a:endParaRPr>
          </a:p>
        </p:txBody>
      </p:sp>
      <p:sp>
        <p:nvSpPr>
          <p:cNvPr id="31" name="Text Box 21"/>
          <p:cNvSpPr txBox="1">
            <a:spLocks noChangeArrowheads="1"/>
          </p:cNvSpPr>
          <p:nvPr/>
        </p:nvSpPr>
        <p:spPr bwMode="auto">
          <a:xfrm>
            <a:off x="9324528" y="4941168"/>
            <a:ext cx="1905000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  <a:ea typeface="ＭＳ Ｐゴシック"/>
              </a:rPr>
              <a:t>Epa+rpyhe;J</a:t>
            </a:r>
            <a:endParaRPr lang="en-US" sz="1800" b="1" dirty="0">
              <a:solidFill>
                <a:srgbClr val="FFFFFF"/>
              </a:solidFill>
              <a:latin typeface="Bamini" pitchFamily="2" charset="0"/>
              <a:ea typeface="ＭＳ Ｐゴシック"/>
            </a:endParaRP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-2268091" y="1844824"/>
            <a:ext cx="2087563" cy="369888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  <a:ea typeface="ＭＳ Ｐゴシック"/>
              </a:rPr>
              <a:t>nygdhd</a:t>
            </a:r>
            <a:r>
              <a:rPr lang="en-US" sz="1800" b="1" dirty="0" smtClean="0">
                <a:solidFill>
                  <a:srgbClr val="FFFFFF"/>
                </a:solidFill>
                <a:latin typeface="Bamini" pitchFamily="2" charset="0"/>
                <a:ea typeface="ＭＳ Ｐゴシック"/>
              </a:rPr>
              <a:t>;</a:t>
            </a:r>
            <a:endParaRPr lang="en-US" sz="1800" b="1" dirty="0">
              <a:solidFill>
                <a:srgbClr val="FFFFFF"/>
              </a:solidFill>
              <a:latin typeface="Bamini" pitchFamily="2" charset="0"/>
              <a:ea typeface="ＭＳ Ｐゴシック"/>
            </a:endParaRP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-2484784" y="4797152"/>
            <a:ext cx="2089150" cy="3683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  <a:ea typeface="ＭＳ Ｐゴシック"/>
              </a:rPr>
              <a:t>rpk;ghg;Nt</a:t>
            </a:r>
            <a:endParaRPr lang="en-US" sz="1800" b="1" dirty="0">
              <a:solidFill>
                <a:srgbClr val="FFFFFF"/>
              </a:solidFill>
              <a:latin typeface="Bamini" pitchFamily="2" charset="0"/>
              <a:ea typeface="ＭＳ Ｐゴシック"/>
            </a:endParaRPr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7019925" y="1196975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FFFFFF"/>
                </a:solidFill>
                <a:latin typeface="Bamini" pitchFamily="2" charset="0"/>
                <a:ea typeface="ＭＳ Ｐゴシック"/>
              </a:rPr>
              <a:t>[</a:t>
            </a: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  <a:ea typeface="ＭＳ Ｐゴシック"/>
              </a:rPr>
              <a:t>g;ghd</a:t>
            </a:r>
            <a:r>
              <a:rPr lang="en-US" sz="1800" b="1" dirty="0" smtClean="0">
                <a:solidFill>
                  <a:srgbClr val="FFFFFF"/>
                </a:solidFill>
                <a:latin typeface="Bamini" pitchFamily="2" charset="0"/>
                <a:ea typeface="ＭＳ Ｐゴシック"/>
              </a:rPr>
              <a:t>;</a:t>
            </a:r>
            <a:endParaRPr lang="en-US" sz="1800" b="1" dirty="0">
              <a:solidFill>
                <a:srgbClr val="FFFFFF"/>
              </a:solidFill>
              <a:latin typeface="Bamini" pitchFamily="2" charset="0"/>
              <a:ea typeface="ＭＳ Ｐゴシック"/>
            </a:endParaRP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-2412776" y="1196752"/>
            <a:ext cx="2089151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FFFFFF"/>
                </a:solidFill>
                <a:latin typeface="Bamini" pitchFamily="2" charset="0"/>
                <a:ea typeface="ＭＳ Ｐゴシック"/>
              </a:rPr>
              <a:t>,</a:t>
            </a: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  <a:ea typeface="ＭＳ Ｐゴシック"/>
              </a:rPr>
              <a:t>j;jhyp</a:t>
            </a:r>
            <a:endParaRPr lang="en-US" sz="1800" b="1" dirty="0">
              <a:solidFill>
                <a:srgbClr val="FFFFFF"/>
              </a:solidFill>
              <a:latin typeface="Bamini" pitchFamily="2" charset="0"/>
              <a:ea typeface="ＭＳ Ｐゴシック"/>
            </a:endParaRP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9396536" y="5287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FFFFFF"/>
                </a:solidFill>
                <a:latin typeface="Bamini" pitchFamily="2" charset="0"/>
                <a:ea typeface="ＭＳ Ｐゴシック"/>
              </a:rPr>
              <a:t>u\;ah</a:t>
            </a:r>
            <a:endParaRPr lang="en-US" sz="1800" b="1" dirty="0">
              <a:solidFill>
                <a:srgbClr val="FFFFFF"/>
              </a:solidFill>
              <a:latin typeface="Bamini" pitchFamily="2" charset="0"/>
              <a:ea typeface="ＭＳ Ｐゴシック"/>
            </a:endParaRPr>
          </a:p>
        </p:txBody>
      </p:sp>
      <p:sp>
        <p:nvSpPr>
          <p:cNvPr id="37" name="Text Box 21"/>
          <p:cNvSpPr txBox="1">
            <a:spLocks noChangeArrowheads="1"/>
          </p:cNvSpPr>
          <p:nvPr/>
        </p:nvSpPr>
        <p:spPr bwMode="auto">
          <a:xfrm>
            <a:off x="7239000" y="2996952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  <a:ea typeface="ＭＳ Ｐゴシック"/>
              </a:rPr>
              <a:t>fdlh</a:t>
            </a:r>
            <a:endParaRPr lang="en-US" sz="1800" b="1" dirty="0">
              <a:solidFill>
                <a:srgbClr val="FFFFFF"/>
              </a:solidFill>
              <a:latin typeface="Bamini" pitchFamily="2" charset="0"/>
              <a:ea typeface="ＭＳ Ｐゴシック"/>
            </a:endParaRPr>
          </a:p>
        </p:txBody>
      </p:sp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-33399" y="-15393"/>
            <a:ext cx="2089151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FFFFFF"/>
                </a:solidFill>
                <a:latin typeface="Bamini" pitchFamily="2" charset="0"/>
                <a:ea typeface="ＭＳ Ｐゴシック"/>
              </a:rPr>
              <a:t>I. ,uh[;[</a:t>
            </a: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  <a:ea typeface="ＭＳ Ｐゴシック"/>
              </a:rPr>
              <a:t>pak</a:t>
            </a:r>
            <a:r>
              <a:rPr lang="en-US" sz="1800" b="1" dirty="0" smtClean="0">
                <a:solidFill>
                  <a:srgbClr val="FFFFFF"/>
                </a:solidFill>
                <a:latin typeface="Bamini" pitchFamily="2" charset="0"/>
                <a:ea typeface="ＭＳ Ｐゴシック"/>
              </a:rPr>
              <a:t>;</a:t>
            </a:r>
            <a:endParaRPr lang="en-US" sz="1800" b="1" dirty="0">
              <a:solidFill>
                <a:srgbClr val="FFFFFF"/>
              </a:solidFill>
              <a:latin typeface="Bamini" pitchFamily="2" charset="0"/>
              <a:ea typeface="ＭＳ Ｐゴシック"/>
            </a:endParaRP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-2484784" y="3573016"/>
            <a:ext cx="2089150" cy="3683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  <a:ea typeface="ＭＳ Ｐゴシック"/>
              </a:rPr>
              <a:t>vfpg;J</a:t>
            </a:r>
            <a:endParaRPr lang="en-US" sz="1800" b="1" dirty="0">
              <a:solidFill>
                <a:srgbClr val="FFFFFF"/>
              </a:solidFill>
              <a:latin typeface="Bamini" pitchFamily="2" charset="0"/>
              <a:ea typeface="ＭＳ Ｐゴシック"/>
            </a:endParaRPr>
          </a:p>
        </p:txBody>
      </p:sp>
      <p:sp>
        <p:nvSpPr>
          <p:cNvPr id="40" name="Text Box 17"/>
          <p:cNvSpPr txBox="1">
            <a:spLocks noChangeArrowheads="1"/>
          </p:cNvSpPr>
          <p:nvPr/>
        </p:nvSpPr>
        <p:spPr bwMode="auto">
          <a:xfrm>
            <a:off x="9252520" y="620688"/>
            <a:ext cx="1905000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  <a:ea typeface="ＭＳ Ｐゴシック"/>
              </a:rPr>
              <a:t>nkhq;Nfhypah</a:t>
            </a:r>
            <a:endParaRPr lang="en-US" sz="1800" b="1" dirty="0">
              <a:solidFill>
                <a:srgbClr val="FFFFFF"/>
              </a:solidFill>
              <a:latin typeface="Bamini" pitchFamily="2" charset="0"/>
              <a:ea typeface="ＭＳ Ｐゴシック"/>
            </a:endParaRPr>
          </a:p>
        </p:txBody>
      </p:sp>
      <p:pic>
        <p:nvPicPr>
          <p:cNvPr id="3" name="Picture 2" descr="CIC Logo slight line botto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16632"/>
            <a:ext cx="1600931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340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61485" grpId="0" animBg="1"/>
      <p:bldP spid="361491" grpId="0" animBg="1"/>
      <p:bldP spid="361493" grpId="0" animBg="1"/>
      <p:bldP spid="361496" grpId="0" animBg="1"/>
      <p:bldP spid="21" grpId="0" animBg="1"/>
      <p:bldP spid="22" grpId="0" animBg="1"/>
      <p:bldP spid="25" grpId="0" animBg="1"/>
      <p:bldP spid="26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7" name="Picture 1" descr="Goodbye to David May 2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57238"/>
            <a:ext cx="9144000" cy="610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Our People</a:t>
            </a:r>
            <a:endParaRPr lang="en-US" sz="66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775406"/>
            <a:ext cx="9144000" cy="93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b="1" dirty="0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 charset="0"/>
              </a:rPr>
              <a:t>2017: </a:t>
            </a:r>
            <a:r>
              <a:rPr lang="en-US" sz="4400" b="1" dirty="0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Bamini" pitchFamily="2" charset="0"/>
              </a:rPr>
              <a:t>10 </a:t>
            </a:r>
            <a:r>
              <a:rPr lang="en-US" sz="4400" b="1" dirty="0" err="1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Bamini" pitchFamily="2" charset="0"/>
              </a:rPr>
              <a:t>ehLfspypUe;J</a:t>
            </a:r>
            <a:r>
              <a:rPr lang="en-US" sz="4400" b="1" dirty="0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Bamini" pitchFamily="2" charset="0"/>
              </a:rPr>
              <a:t> 40 </a:t>
            </a:r>
            <a:r>
              <a:rPr lang="en-US" sz="4400" b="1" dirty="0" err="1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Bamini" pitchFamily="2" charset="0"/>
              </a:rPr>
              <a:t>egHfs</a:t>
            </a:r>
            <a:r>
              <a:rPr lang="en-US" sz="4400" b="1" dirty="0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Bamini" pitchFamily="2" charset="0"/>
              </a:rPr>
              <a:t>;</a:t>
            </a:r>
            <a:endParaRPr lang="en-US" sz="4400" b="1" dirty="0"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latin typeface="Bamini" pitchFamily="2" charset="0"/>
            </a:endParaRPr>
          </a:p>
        </p:txBody>
      </p:sp>
      <p:pic>
        <p:nvPicPr>
          <p:cNvPr id="3" name="Picture 2" descr="CIC Website Bann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-27636"/>
            <a:ext cx="4392488" cy="175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196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25" name="Picture 6" descr="Preaching Home as Relationships May 2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610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Our People</a:t>
            </a:r>
            <a:endParaRPr lang="en-US" sz="66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657850"/>
            <a:ext cx="91440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b="1" dirty="0" err="1" smtClean="0">
                <a:solidFill>
                  <a:srgbClr val="FFFFFF"/>
                </a:solidFill>
                <a:latin typeface="Bamini" pitchFamily="2" charset="0"/>
              </a:rPr>
              <a:t>Ntjtrdj;jpD</a:t>
            </a:r>
            <a:r>
              <a:rPr lang="en-US" sz="4400" b="1" dirty="0" smtClean="0">
                <a:solidFill>
                  <a:srgbClr val="FFFFFF"/>
                </a:solidFill>
                <a:latin typeface="Bamini" pitchFamily="2" charset="0"/>
              </a:rPr>
              <a:t>}</a:t>
            </a:r>
            <a:r>
              <a:rPr lang="en-US" sz="4400" b="1" dirty="0" err="1" smtClean="0">
                <a:solidFill>
                  <a:srgbClr val="FFFFFF"/>
                </a:solidFill>
                <a:latin typeface="Bamini" pitchFamily="2" charset="0"/>
              </a:rPr>
              <a:t>lhd</a:t>
            </a:r>
            <a:r>
              <a:rPr lang="en-US" sz="4400" b="1" dirty="0" smtClean="0">
                <a:solidFill>
                  <a:srgbClr val="FFFFFF"/>
                </a:solidFill>
                <a:latin typeface="Bamini" pitchFamily="2" charset="0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latin typeface="Bamini" pitchFamily="2" charset="0"/>
              </a:rPr>
              <a:t>Nghjid</a:t>
            </a:r>
            <a:endParaRPr lang="en-US" sz="4400" b="1" dirty="0">
              <a:solidFill>
                <a:srgbClr val="000000"/>
              </a:solidFill>
              <a:latin typeface="Bamini" pitchFamily="2" charset="0"/>
            </a:endParaRPr>
          </a:p>
        </p:txBody>
      </p:sp>
      <p:pic>
        <p:nvPicPr>
          <p:cNvPr id="7" name="Picture 6" descr="CIC Website Bann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-27636"/>
            <a:ext cx="4392488" cy="175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356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Our People</a:t>
            </a:r>
            <a:endParaRPr lang="en-US" sz="6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35874" name="Picture 6" descr="CIC SBC Student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853569"/>
            <a:ext cx="9144000" cy="93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b="1" dirty="0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SBC </a:t>
            </a:r>
            <a:r>
              <a:rPr lang="en-US" sz="4400" b="1" dirty="0" err="1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Bamini" pitchFamily="2" charset="0"/>
              </a:rPr>
              <a:t>khztHfspd</a:t>
            </a:r>
            <a:r>
              <a:rPr lang="en-US" sz="4400" b="1" dirty="0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Bamini" pitchFamily="2" charset="0"/>
              </a:rPr>
              <a:t>; Mya </a:t>
            </a:r>
            <a:r>
              <a:rPr lang="en-US" sz="4400" b="1" dirty="0" err="1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Bamini" pitchFamily="2" charset="0"/>
              </a:rPr>
              <a:t>gzp</a:t>
            </a:r>
            <a:endParaRPr lang="en-US" sz="4400" b="1" dirty="0">
              <a:solidFill>
                <a:srgbClr val="000000"/>
              </a:solidFill>
              <a:effectLst>
                <a:glow rad="190500">
                  <a:srgbClr val="000000"/>
                </a:glow>
              </a:effectLst>
              <a:latin typeface="Bamini" pitchFamily="2" charset="0"/>
            </a:endParaRPr>
          </a:p>
        </p:txBody>
      </p:sp>
      <p:pic>
        <p:nvPicPr>
          <p:cNvPr id="7" name="Picture 6" descr="CIC Website Bann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760"/>
            <a:ext cx="2880320" cy="114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591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3" name="Picture 1" descr="IMG_086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144000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435600"/>
            <a:ext cx="9251951" cy="14986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latin typeface="Bamini" pitchFamily="2" charset="0"/>
                <a:cs typeface="+mj-cs"/>
              </a:rPr>
              <a:t>Copa </a:t>
            </a:r>
            <a:r>
              <a:rPr lang="en-US" sz="3600" b="1" dirty="0" err="1" smtClean="0">
                <a:latin typeface="Bamini" pitchFamily="2" charset="0"/>
                <a:cs typeface="+mj-cs"/>
              </a:rPr>
              <a:t>fyhepjp</a:t>
            </a:r>
            <a:r>
              <a:rPr lang="en-US" sz="3600" b="1" dirty="0" smtClean="0">
                <a:latin typeface="Bamini" pitchFamily="2" charset="0"/>
                <a:cs typeface="+mj-cs"/>
              </a:rPr>
              <a:t> </a:t>
            </a:r>
            <a:r>
              <a:rPr lang="en-US" sz="3600" b="1" dirty="0" err="1" smtClean="0">
                <a:latin typeface="Bamini" pitchFamily="2" charset="0"/>
                <a:cs typeface="+mj-cs"/>
              </a:rPr>
              <a:t>gl;lgbg;GfSf;fhd</a:t>
            </a:r>
            <a:r>
              <a:rPr lang="en-US" sz="3600" b="1" dirty="0">
                <a:latin typeface="Bamini" pitchFamily="2" charset="0"/>
                <a:cs typeface="+mj-cs"/>
              </a:rPr>
              <a:t> </a:t>
            </a:r>
            <a:r>
              <a:rPr lang="en-US" sz="3600" b="1" dirty="0"/>
              <a:t>(</a:t>
            </a:r>
            <a:r>
              <a:rPr lang="en-US" sz="3600" b="1" dirty="0" err="1"/>
              <a:t>DMin</a:t>
            </a:r>
            <a:r>
              <a:rPr lang="en-US" sz="3600" b="1" dirty="0"/>
              <a:t>) </a:t>
            </a:r>
            <a:r>
              <a:rPr lang="en-US" sz="3600" b="1" dirty="0" err="1" smtClean="0">
                <a:latin typeface="Bamini" pitchFamily="2" charset="0"/>
                <a:cs typeface="+mj-cs"/>
              </a:rPr>
              <a:t>gzpg;ghsuhf</a:t>
            </a:r>
            <a:r>
              <a:rPr lang="en-US" sz="3600" b="1" dirty="0" smtClean="0">
                <a:latin typeface="Bamini" pitchFamily="2" charset="0"/>
                <a:cs typeface="+mj-cs"/>
              </a:rPr>
              <a:t> </a:t>
            </a:r>
            <a:r>
              <a:rPr lang="en-US" sz="3600" b="1" dirty="0" err="1" smtClean="0">
                <a:latin typeface="Bamini" pitchFamily="2" charset="0"/>
                <a:cs typeface="+mj-cs"/>
              </a:rPr>
              <a:t>ehd</a:t>
            </a:r>
            <a:r>
              <a:rPr lang="en-US" sz="3600" b="1" dirty="0" smtClean="0">
                <a:latin typeface="Bamini" pitchFamily="2" charset="0"/>
                <a:cs typeface="+mj-cs"/>
              </a:rPr>
              <a:t>; </a:t>
            </a:r>
            <a:r>
              <a:rPr lang="en-US" sz="3600" b="1" dirty="0" err="1" smtClean="0">
                <a:latin typeface="Bamini" pitchFamily="2" charset="0"/>
                <a:cs typeface="+mj-cs"/>
              </a:rPr>
              <a:t>gzpahw;WfpNwd</a:t>
            </a:r>
            <a:r>
              <a:rPr lang="en-US" sz="3600" b="1" dirty="0" smtClean="0">
                <a:latin typeface="Bamini" pitchFamily="2" charset="0"/>
                <a:cs typeface="+mj-cs"/>
              </a:rPr>
              <a:t>;</a:t>
            </a:r>
            <a:r>
              <a:rPr lang="en-US" sz="3600" b="1" dirty="0" smtClean="0"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83155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48680"/>
            <a:ext cx="9144000" cy="1944216"/>
          </a:xfrm>
        </p:spPr>
        <p:txBody>
          <a:bodyPr/>
          <a:lstStyle/>
          <a:p>
            <a:r>
              <a:rPr lang="en-US" sz="4000" dirty="0" smtClean="0"/>
              <a:t>Leading Change &amp; Conflict Resolution </a:t>
            </a:r>
            <a:br>
              <a:rPr lang="en-US" sz="4000" dirty="0" smtClean="0"/>
            </a:br>
            <a:r>
              <a:rPr lang="en-US" sz="4000" dirty="0" smtClean="0"/>
              <a:t>(Dr. </a:t>
            </a:r>
            <a:r>
              <a:rPr lang="en-US" sz="4000" dirty="0" err="1" smtClean="0"/>
              <a:t>Alan McMahan</a:t>
            </a:r>
            <a:r>
              <a:rPr lang="en-US" sz="4000" dirty="0" smtClean="0"/>
              <a:t> Oct 2016)</a:t>
            </a:r>
            <a:endParaRPr lang="en-US" sz="4000" dirty="0"/>
          </a:p>
        </p:txBody>
      </p:sp>
      <p:pic>
        <p:nvPicPr>
          <p:cNvPr id="4" name="Picture 3" descr="2016-10 DMin Leading Change McMaha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20" y="116632"/>
            <a:ext cx="918102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2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 descr="Mountain Scene 12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55563" y="1568450"/>
            <a:ext cx="9053512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>
                <a:latin typeface="Arial"/>
                <a:ea typeface="+mn-ea"/>
                <a:cs typeface="Arial"/>
              </a:rPr>
              <a:t>The Lord reigns, the Lord reigns,</a:t>
            </a:r>
          </a:p>
          <a:p>
            <a:pPr algn="ctr">
              <a:defRPr/>
            </a:pPr>
            <a:r>
              <a:rPr lang="en-US" sz="4000">
                <a:latin typeface="Arial"/>
                <a:ea typeface="+mn-ea"/>
                <a:cs typeface="Arial"/>
              </a:rPr>
              <a:t>the Lord reigns let the earth rejoice</a:t>
            </a:r>
          </a:p>
          <a:p>
            <a:pPr algn="ctr">
              <a:defRPr/>
            </a:pPr>
            <a:r>
              <a:rPr lang="en-US" sz="4000">
                <a:latin typeface="Arial"/>
                <a:ea typeface="+mn-ea"/>
                <a:cs typeface="Arial"/>
              </a:rPr>
              <a:t>let the earth rejoice let the earth rejoice</a:t>
            </a:r>
          </a:p>
          <a:p>
            <a:pPr algn="ctr">
              <a:defRPr/>
            </a:pPr>
            <a:r>
              <a:rPr lang="en-US" sz="4000">
                <a:latin typeface="Arial"/>
                <a:ea typeface="+mn-ea"/>
                <a:cs typeface="Arial"/>
              </a:rPr>
              <a:t>Let the people be glad;</a:t>
            </a:r>
          </a:p>
          <a:p>
            <a:pPr algn="ctr">
              <a:defRPr/>
            </a:pPr>
            <a:r>
              <a:rPr lang="en-US" sz="4000">
                <a:latin typeface="Arial"/>
                <a:ea typeface="+mn-ea"/>
                <a:cs typeface="Arial"/>
              </a:rPr>
              <a:t>that our God reigns.</a:t>
            </a:r>
          </a:p>
          <a:p>
            <a:pPr algn="ctr">
              <a:defRPr/>
            </a:pPr>
            <a:r>
              <a:rPr lang="en-US" sz="3600" b="1" i="1">
                <a:latin typeface="Arial"/>
                <a:ea typeface="+mn-ea"/>
                <a:cs typeface="Arial"/>
              </a:rPr>
              <a:t>(repeat)</a:t>
            </a:r>
          </a:p>
        </p:txBody>
      </p:sp>
      <p:sp>
        <p:nvSpPr>
          <p:cNvPr id="11366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836613" y="228600"/>
            <a:ext cx="7772400" cy="1219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rPr>
              <a:t>The Lord Reigns</a:t>
            </a: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2" descr="Mountain Scene 12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-85725" y="1279525"/>
            <a:ext cx="9337675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latin typeface="Arial"/>
                <a:ea typeface="+mn-ea"/>
                <a:cs typeface="Arial"/>
              </a:rPr>
              <a:t>The heavens declare His righteousness.</a:t>
            </a:r>
          </a:p>
          <a:p>
            <a:pPr algn="ctr">
              <a:defRPr/>
            </a:pPr>
            <a:r>
              <a:rPr lang="en-US" sz="4000" dirty="0">
                <a:latin typeface="Arial"/>
                <a:ea typeface="+mn-ea"/>
                <a:cs typeface="Arial"/>
              </a:rPr>
              <a:t>The people see His glory</a:t>
            </a:r>
          </a:p>
          <a:p>
            <a:pPr algn="ctr">
              <a:defRPr/>
            </a:pPr>
            <a:r>
              <a:rPr lang="en-US" sz="4000" dirty="0">
                <a:latin typeface="Arial"/>
                <a:ea typeface="+mn-ea"/>
                <a:cs typeface="Arial"/>
              </a:rPr>
              <a:t>For You, O Lord, are exalted</a:t>
            </a:r>
          </a:p>
          <a:p>
            <a:pPr algn="ctr">
              <a:defRPr/>
            </a:pPr>
            <a:r>
              <a:rPr lang="en-US" sz="4000" dirty="0">
                <a:latin typeface="Arial"/>
                <a:ea typeface="+mn-ea"/>
                <a:cs typeface="Arial"/>
              </a:rPr>
              <a:t>over all the earth</a:t>
            </a:r>
          </a:p>
          <a:p>
            <a:pPr algn="ctr">
              <a:defRPr/>
            </a:pPr>
            <a:r>
              <a:rPr lang="en-US" sz="4000" dirty="0">
                <a:latin typeface="Arial"/>
                <a:ea typeface="+mn-ea"/>
                <a:cs typeface="Arial"/>
              </a:rPr>
              <a:t>over all the earth.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ＭＳ Ｐゴシック" charset="0"/>
              </a:rPr>
              <a:t>The Lord Reigns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2" descr="Mountain Scene 12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55563" y="1203325"/>
            <a:ext cx="9053512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>
                <a:latin typeface="Arial"/>
                <a:ea typeface="+mn-ea"/>
                <a:cs typeface="Arial"/>
              </a:rPr>
              <a:t>The Lord reigns, the Lord reigns,</a:t>
            </a:r>
          </a:p>
          <a:p>
            <a:pPr algn="ctr">
              <a:defRPr/>
            </a:pPr>
            <a:r>
              <a:rPr lang="en-US" sz="4000">
                <a:latin typeface="Arial"/>
                <a:ea typeface="+mn-ea"/>
                <a:cs typeface="Arial"/>
              </a:rPr>
              <a:t>the Lord reigns let the earth rejoice</a:t>
            </a:r>
          </a:p>
          <a:p>
            <a:pPr algn="ctr">
              <a:defRPr/>
            </a:pPr>
            <a:r>
              <a:rPr lang="en-US" sz="4000">
                <a:latin typeface="Arial"/>
                <a:ea typeface="+mn-ea"/>
                <a:cs typeface="Arial"/>
              </a:rPr>
              <a:t>let the earth rejoice let the earth rejoice</a:t>
            </a:r>
          </a:p>
          <a:p>
            <a:pPr algn="ctr">
              <a:defRPr/>
            </a:pPr>
            <a:r>
              <a:rPr lang="en-US" sz="4000">
                <a:latin typeface="Arial"/>
                <a:ea typeface="+mn-ea"/>
                <a:cs typeface="Arial"/>
              </a:rPr>
              <a:t>Let the people be glad;</a:t>
            </a:r>
          </a:p>
          <a:p>
            <a:pPr algn="ctr">
              <a:defRPr/>
            </a:pPr>
            <a:r>
              <a:rPr lang="en-US" sz="4000">
                <a:latin typeface="Arial"/>
                <a:ea typeface="+mn-ea"/>
                <a:cs typeface="Arial"/>
              </a:rPr>
              <a:t>that our God reigns,</a:t>
            </a:r>
          </a:p>
          <a:p>
            <a:pPr algn="ctr">
              <a:defRPr/>
            </a:pPr>
            <a:r>
              <a:rPr lang="en-US" sz="4000">
                <a:latin typeface="Arial"/>
                <a:ea typeface="+mn-ea"/>
                <a:cs typeface="Arial"/>
              </a:rPr>
              <a:t>our God reigns,</a:t>
            </a:r>
          </a:p>
          <a:p>
            <a:pPr algn="ctr">
              <a:defRPr/>
            </a:pPr>
            <a:r>
              <a:rPr lang="en-US" sz="4000">
                <a:latin typeface="Arial"/>
                <a:ea typeface="+mn-ea"/>
                <a:cs typeface="Arial"/>
              </a:rPr>
              <a:t>our God reigns,</a:t>
            </a:r>
          </a:p>
          <a:p>
            <a:pPr algn="ctr">
              <a:defRPr/>
            </a:pPr>
            <a:r>
              <a:rPr lang="en-US" sz="4000">
                <a:latin typeface="Arial"/>
                <a:ea typeface="+mn-ea"/>
                <a:cs typeface="Arial"/>
              </a:rPr>
              <a:t>our God reigns.</a:t>
            </a: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917575" y="228600"/>
            <a:ext cx="7772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ＭＳ Ｐゴシック" charset="0"/>
              </a:rPr>
              <a:t>The Lord Reigns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97038" y="304800"/>
            <a:ext cx="5683250" cy="762000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amini" pitchFamily="2" charset="0"/>
                <a:ea typeface="SimSun" charset="0"/>
              </a:rPr>
              <a:t>ghl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amini" pitchFamily="2" charset="0"/>
                <a:ea typeface="SimSun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amini" pitchFamily="2" charset="0"/>
                <a:ea typeface="SimSun" charset="0"/>
              </a:rPr>
              <a:t>tptuzk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amini" pitchFamily="2" charset="0"/>
                <a:ea typeface="SimSun" charset="0"/>
              </a:rPr>
              <a:t>;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Bamini" pitchFamily="2" charset="0"/>
              <a:ea typeface="SimSun" charset="0"/>
            </a:endParaRPr>
          </a:p>
        </p:txBody>
      </p:sp>
      <p:sp>
        <p:nvSpPr>
          <p:cNvPr id="119810" name="Text Box 15"/>
          <p:cNvSpPr txBox="1">
            <a:spLocks noChangeArrowheads="1"/>
          </p:cNvSpPr>
          <p:nvPr/>
        </p:nvSpPr>
        <p:spPr bwMode="auto">
          <a:xfrm>
            <a:off x="8458200" y="152400"/>
            <a:ext cx="469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latin typeface="Arial" charset="0"/>
                <a:cs typeface="Arial" charset="0"/>
              </a:rPr>
              <a:t>vii</a:t>
            </a: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755650" y="1484313"/>
            <a:ext cx="7704138" cy="444182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buClr>
                <a:schemeClr val="tx2"/>
              </a:buClr>
              <a:buSzPct val="75000"/>
              <a:buFont typeface="Wingdings" charset="0"/>
              <a:buNone/>
              <a:defRPr/>
            </a:pPr>
            <a:r>
              <a:rPr lang="en-US" altLang="zh-CN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fpwp</a:t>
            </a: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];</a:t>
            </a:r>
            <a:r>
              <a:rPr lang="en-US" altLang="zh-CN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Jtpd</a:t>
            </a: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; </a:t>
            </a:r>
            <a:r>
              <a:rPr lang="en-US" altLang="zh-CN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gpwg;G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altLang="zh-CN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tiuapyhd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altLang="zh-CN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fhyj;jpd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; </a:t>
            </a:r>
            <a:r>
              <a:rPr lang="en-US" altLang="zh-CN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murpay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;&gt; </a:t>
            </a:r>
            <a:r>
              <a:rPr lang="en-US" altLang="zh-CN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r%f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&gt; </a:t>
            </a:r>
            <a:r>
              <a:rPr lang="en-US" altLang="zh-CN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nghUshjhu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&gt; </a:t>
            </a:r>
            <a:r>
              <a:rPr lang="en-US" altLang="zh-CN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rka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&gt; ,</a:t>
            </a:r>
            <a:r>
              <a:rPr lang="en-US" altLang="zh-CN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yf;fpa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altLang="zh-CN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mgptpUj;jp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altLang="zh-CN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mk;rq;fs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; </a:t>
            </a:r>
            <a:r>
              <a:rPr lang="en-US" altLang="zh-CN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kw;Wk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; </a:t>
            </a:r>
            <a:r>
              <a:rPr lang="en-US" altLang="zh-CN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Kjyhk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; E}</a:t>
            </a:r>
            <a:r>
              <a:rPr lang="en-US" altLang="zh-CN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w;whz;L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altLang="zh-CN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Mjpj;jpUr;rigf;Fk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; </a:t>
            </a:r>
            <a:r>
              <a:rPr lang="en-US" altLang="zh-CN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cyfpw;Fk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; </a:t>
            </a:r>
            <a:r>
              <a:rPr lang="en-US" altLang="zh-CN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jhf;fk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; </a:t>
            </a:r>
            <a:r>
              <a:rPr lang="en-US" altLang="zh-CN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nrYj;jpa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altLang="zh-CN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Ntjhfk</a:t>
            </a: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altLang="zh-CN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jiuj;Njhw;w</a:t>
            </a: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altLang="zh-CN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kjpg;gPLk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; </a:t>
            </a:r>
            <a:r>
              <a:rPr lang="en-US" altLang="zh-CN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fhuzpfSk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;.</a:t>
            </a:r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SimSun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2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114800" y="0"/>
            <a:ext cx="5029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latin typeface="Bamini" pitchFamily="2" charset="0"/>
                <a:ea typeface="ＭＳ Ｐゴシック" charset="0"/>
              </a:rPr>
              <a:t>vdJ</a:t>
            </a:r>
            <a:r>
              <a:rPr lang="en-US" dirty="0" smtClean="0">
                <a:latin typeface="Bamini" pitchFamily="2" charset="0"/>
                <a:ea typeface="ＭＳ Ｐゴシック" charset="0"/>
              </a:rPr>
              <a:t> </a:t>
            </a:r>
            <a:r>
              <a:rPr lang="en-US" dirty="0" err="1" smtClean="0">
                <a:latin typeface="Bamini" pitchFamily="2" charset="0"/>
                <a:ea typeface="ＭＳ Ｐゴシック" charset="0"/>
              </a:rPr>
              <a:t>ehL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23557" name="Picture 5" descr="zVuf+LRlPOh2TYT+4N7Gl4Wdfs7xWOn9fXr07ei40VE=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2266950"/>
            <a:ext cx="47625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39" name="Picture 6" descr="RickNov0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267200" cy="32004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08109328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296068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97038" y="304800"/>
            <a:ext cx="5683250" cy="762000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amini" pitchFamily="2" charset="0"/>
                <a:ea typeface="SimSun" charset="0"/>
              </a:rPr>
              <a:t>ghlf;Fwpf;Nfhs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amini" pitchFamily="2" charset="0"/>
                <a:ea typeface="SimSun" charset="0"/>
              </a:rPr>
              <a:t>;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Bamini" pitchFamily="2" charset="0"/>
              <a:ea typeface="SimSun" charset="0"/>
            </a:endParaRPr>
          </a:p>
        </p:txBody>
      </p:sp>
      <p:sp>
        <p:nvSpPr>
          <p:cNvPr id="121858" name="Text Box 15"/>
          <p:cNvSpPr txBox="1">
            <a:spLocks noChangeArrowheads="1"/>
          </p:cNvSpPr>
          <p:nvPr/>
        </p:nvSpPr>
        <p:spPr bwMode="auto">
          <a:xfrm>
            <a:off x="8458200" y="152400"/>
            <a:ext cx="469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latin typeface="Arial" charset="0"/>
                <a:cs typeface="Arial" charset="0"/>
              </a:rPr>
              <a:t>vii</a:t>
            </a: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76200" y="1219200"/>
            <a:ext cx="8851900" cy="50181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609600" indent="-609600">
              <a:lnSpc>
                <a:spcPct val="90000"/>
              </a:lnSpc>
              <a:buClr>
                <a:schemeClr val="tx2"/>
              </a:buClr>
              <a:buSzPct val="75000"/>
              <a:buFont typeface="Wingdings" charset="0"/>
              <a:buNone/>
              <a:defRPr/>
            </a:pPr>
            <a:r>
              <a:rPr lang="en-US" altLang="zh-CN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,</a:t>
            </a:r>
            <a:r>
              <a:rPr lang="en-US" altLang="zh-CN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g;ghlj;jpl;lj;ij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altLang="zh-CN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G+Hj;jp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altLang="zh-CN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nra;tjd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; %</a:t>
            </a:r>
            <a:r>
              <a:rPr lang="en-US" altLang="zh-CN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yk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; </a:t>
            </a:r>
            <a:r>
              <a:rPr lang="en-US" altLang="zh-CN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khztHfs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;……</a:t>
            </a:r>
          </a:p>
          <a:p>
            <a:pPr marL="609600" indent="-609600">
              <a:lnSpc>
                <a:spcPct val="90000"/>
              </a:lnSpc>
              <a:buClr>
                <a:schemeClr val="tx2"/>
              </a:buClr>
              <a:buSzPct val="75000"/>
              <a:buFont typeface="Wingdings" charset="0"/>
              <a:buNone/>
              <a:defRPr/>
            </a:pP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SimSun" charset="0"/>
              <a:cs typeface="Arial"/>
            </a:endParaRPr>
          </a:p>
          <a:p>
            <a:pPr marL="609600" indent="-609600">
              <a:lnSpc>
                <a:spcPct val="90000"/>
              </a:lnSpc>
              <a:buClr>
                <a:schemeClr val="tx2"/>
              </a:buClr>
              <a:buSzPct val="75000"/>
              <a:buFont typeface="+mj-lt"/>
              <a:buAutoNum type="arabicPeriod"/>
              <a:defRPr/>
            </a:pP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Gjpa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Vw;ghL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&gt;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etPd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jpUr;rigfspd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;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cyfshtpa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jpUj;J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}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Jg;gzpia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Gupe;Jf;nfhs;tjw;F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vt;thW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,];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uNtypdJk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;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cNuhkpdJk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;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jiuNjhw;w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mikg;G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cjTfpwJ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vd;gij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mwpe;Jnfhs;tH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.</a:t>
            </a: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SimSun" charset="0"/>
              <a:cs typeface="Arial"/>
            </a:endParaRPr>
          </a:p>
          <a:p>
            <a:pPr marL="609600" indent="-609600">
              <a:lnSpc>
                <a:spcPct val="90000"/>
              </a:lnSpc>
              <a:buClr>
                <a:schemeClr val="tx2"/>
              </a:buClr>
              <a:buSzPct val="75000"/>
              <a:buFont typeface="+mj-lt"/>
              <a:buAutoNum type="arabicPeriod"/>
              <a:defRPr/>
            </a:pP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gioa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Vw;ghl;L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vOj;Jf;fis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murpay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;&gt;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r%ftpay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;&gt;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rka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&gt;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nkhopapay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;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gpd;dzpfis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cs;slf;fpa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tuyhw;W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mr;Rf;fspypl;L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mtw;iw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Gjpa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Vw;ghl;bw;Fk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;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jw;Nghija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r%fj;jpw;Fk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;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gpujpapLtH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.</a:t>
            </a:r>
          </a:p>
          <a:p>
            <a:pPr marL="609600" indent="-609600">
              <a:lnSpc>
                <a:spcPct val="90000"/>
              </a:lnSpc>
              <a:buClr>
                <a:schemeClr val="tx2"/>
              </a:buClr>
              <a:buSzPct val="75000"/>
              <a:buFont typeface="+mj-lt"/>
              <a:buAutoNum type="arabicPeriod"/>
              <a:defRPr/>
            </a:pP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Nuhk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fpNuf;f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fyhr;rhukag;gLj;jy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;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kw;Wk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;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a+j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r%fj;jpw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;$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lhf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Gjpa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Vw;ghl;il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Gupe;Jf;nfhz;L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jpUr;rigf;Fk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;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jw;Nghija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r%jhaj;jpw;Fk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;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mjid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xg;gply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;</a:t>
            </a: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mini" pitchFamily="2" charset="0"/>
              <a:ea typeface="SimSun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2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228600"/>
            <a:ext cx="7815262" cy="1219200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amini" pitchFamily="2" charset="0"/>
                <a:ea typeface="SimSun" charset="0"/>
              </a:rPr>
              <a:t>nray;Kiw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amini" pitchFamily="2" charset="0"/>
                <a:ea typeface="SimSun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amini" pitchFamily="2" charset="0"/>
                <a:ea typeface="SimSun" charset="0"/>
              </a:rPr>
              <a:t>Ntiyfs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amini" pitchFamily="2" charset="0"/>
                <a:ea typeface="SimSun" charset="0"/>
              </a:rPr>
              <a:t>;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Bamini" pitchFamily="2" charset="0"/>
              <a:ea typeface="SimSun" charset="0"/>
            </a:endParaRPr>
          </a:p>
        </p:txBody>
      </p:sp>
      <p:sp>
        <p:nvSpPr>
          <p:cNvPr id="123906" name="Text Box 4"/>
          <p:cNvSpPr txBox="1">
            <a:spLocks noChangeArrowheads="1"/>
          </p:cNvSpPr>
          <p:nvPr/>
        </p:nvSpPr>
        <p:spPr bwMode="auto">
          <a:xfrm>
            <a:off x="8575675" y="152400"/>
            <a:ext cx="509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vii</a:t>
            </a:r>
          </a:p>
        </p:txBody>
      </p:sp>
      <p:pic>
        <p:nvPicPr>
          <p:cNvPr id="123907" name="Picture 5" descr="Came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20072" y="1628800"/>
            <a:ext cx="3906837" cy="2590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0" y="1916832"/>
            <a:ext cx="5904780" cy="232028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+mj-lt"/>
              <a:buAutoNum type="arabicPeriod"/>
              <a:defRPr/>
            </a:pPr>
            <a:r>
              <a:rPr lang="en-US" altLang="zh-CN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t</a:t>
            </a:r>
            <a:r>
              <a:rPr lang="en-US" altLang="zh-CN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hrpg;G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 </a:t>
            </a: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(33%)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+mj-lt"/>
              <a:buAutoNum type="arabicPeriod"/>
              <a:defRPr/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FW </a:t>
            </a:r>
            <a:r>
              <a:rPr lang="en-US" altLang="zh-CN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tpdhtpil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 </a:t>
            </a: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(33%)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+mj-lt"/>
              <a:buAutoNum type="arabicPeriod"/>
              <a:defRPr/>
            </a:pPr>
            <a:r>
              <a:rPr lang="en-US" altLang="zh-CN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nkhopngaHg;G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PPT </a:t>
            </a: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(33%)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en-US" altLang="zh-CN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SimSun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5" descr="moodle gr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2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en-US" altLang="zh-CN" sz="3600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amini" pitchFamily="2" charset="0"/>
                <a:ea typeface="ＭＳ Ｐゴシック" charset="0"/>
                <a:cs typeface="Arial" charset="0"/>
              </a:rPr>
              <a:t>vt;thW</a:t>
            </a:r>
            <a:r>
              <a:rPr lang="en-US" altLang="zh-CN" sz="36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amini" pitchFamily="2" charset="0"/>
                <a:ea typeface="ＭＳ Ｐゴシック" charset="0"/>
                <a:cs typeface="Arial" charset="0"/>
              </a:rPr>
              <a:t> ,</a:t>
            </a:r>
            <a:r>
              <a:rPr lang="en-US" altLang="zh-CN" sz="3600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amini" pitchFamily="2" charset="0"/>
                <a:ea typeface="ＭＳ Ｐゴシック" charset="0"/>
                <a:cs typeface="Arial" charset="0"/>
              </a:rPr>
              <a:t>t;tiyjsj;ij</a:t>
            </a:r>
            <a:r>
              <a:rPr lang="en-US" altLang="zh-CN" sz="36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amini" pitchFamily="2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3600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amini" pitchFamily="2" charset="0"/>
                <a:ea typeface="ＭＳ Ｐゴシック" charset="0"/>
                <a:cs typeface="Arial" charset="0"/>
              </a:rPr>
              <a:t>gad;gLj;JtJ</a:t>
            </a:r>
            <a:r>
              <a:rPr lang="en-US" altLang="zh-CN" sz="36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…</a:t>
            </a:r>
            <a:endParaRPr lang="en-US" altLang="zh-CN" sz="3600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336550" cy="4572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FFFF"/>
                </a:solidFill>
                <a:latin typeface="Times New Roman" pitchFamily="-105" charset="0"/>
              </a:rPr>
              <a:t>1</a:t>
            </a:r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4191000" y="4191000"/>
            <a:ext cx="4953000" cy="2667000"/>
          </a:xfrm>
          <a:prstGeom prst="rect">
            <a:avLst/>
          </a:prstGeom>
          <a:solidFill>
            <a:srgbClr val="000090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Char char="n"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Log on at </a:t>
            </a:r>
            <a:r>
              <a:rPr 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sbc.edu.sg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/</a:t>
            </a:r>
            <a:r>
              <a:rPr 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moodle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/login/</a:t>
            </a:r>
            <a:r>
              <a:rPr 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index.php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Char char="n"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Type your normal SBC username</a:t>
            </a: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Char char="n"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Type normal SBC password</a:t>
            </a: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Char char="n"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Click on </a:t>
            </a: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WNT course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Char char="n"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Take your quiz or post a message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2800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-1162843" y="1159668"/>
            <a:ext cx="6858000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787900" y="115888"/>
            <a:ext cx="4176713" cy="6670675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chemeClr val="bg1"/>
                </a:solidFill>
                <a:latin typeface="Bamini" pitchFamily="2" charset="0"/>
                <a:ea typeface="ＭＳ Ｐゴシック" charset="0"/>
                <a:cs typeface="Arial" charset="0"/>
              </a:rPr>
              <a:t>FW </a:t>
            </a:r>
            <a:r>
              <a:rPr lang="en-US" sz="3600" b="1" dirty="0" err="1" smtClean="0">
                <a:solidFill>
                  <a:schemeClr val="bg1"/>
                </a:solidFill>
                <a:latin typeface="Bamini" pitchFamily="2" charset="0"/>
                <a:ea typeface="ＭＳ Ｐゴシック" charset="0"/>
                <a:cs typeface="Arial" charset="0"/>
              </a:rPr>
              <a:t>tpdhtpilfSf;Fk</a:t>
            </a:r>
            <a:r>
              <a:rPr lang="en-US" sz="3600" b="1" dirty="0" smtClean="0">
                <a:solidFill>
                  <a:schemeClr val="bg1"/>
                </a:solidFill>
                <a:latin typeface="Bamini" pitchFamily="2" charset="0"/>
                <a:ea typeface="ＭＳ Ｐゴシック" charset="0"/>
                <a:cs typeface="Arial" charset="0"/>
              </a:rPr>
              <a:t>; </a:t>
            </a:r>
            <a:r>
              <a:rPr lang="en-US" sz="3600" b="1" dirty="0" err="1" smtClean="0">
                <a:solidFill>
                  <a:schemeClr val="bg1"/>
                </a:solidFill>
                <a:latin typeface="Bamini" pitchFamily="2" charset="0"/>
                <a:ea typeface="ＭＳ Ｐゴシック" charset="0"/>
                <a:cs typeface="Arial" charset="0"/>
              </a:rPr>
              <a:t>guPl;irfSf;Fk</a:t>
            </a:r>
            <a:r>
              <a:rPr lang="en-US" sz="3600" b="1" dirty="0" smtClean="0">
                <a:solidFill>
                  <a:schemeClr val="bg1"/>
                </a:solidFill>
                <a:latin typeface="Bamini" pitchFamily="2" charset="0"/>
                <a:ea typeface="ＭＳ Ｐゴシック" charset="0"/>
                <a:cs typeface="Arial" charset="0"/>
              </a:rPr>
              <a:t>; </a:t>
            </a:r>
            <a:r>
              <a:rPr lang="en-US" sz="3600" b="1" dirty="0" err="1" smtClean="0">
                <a:solidFill>
                  <a:schemeClr val="bg1"/>
                </a:solidFill>
                <a:latin typeface="Bamini" pitchFamily="2" charset="0"/>
                <a:ea typeface="ＭＳ Ｐゴシック" charset="0"/>
                <a:cs typeface="Arial" charset="0"/>
              </a:rPr>
              <a:t>ghlE</a:t>
            </a:r>
            <a:r>
              <a:rPr lang="en-US" sz="3600" b="1" dirty="0" smtClean="0">
                <a:solidFill>
                  <a:schemeClr val="bg1"/>
                </a:solidFill>
                <a:latin typeface="Bamini" pitchFamily="2" charset="0"/>
                <a:ea typeface="ＭＳ Ｐゴシック" charset="0"/>
                <a:cs typeface="Arial" charset="0"/>
              </a:rPr>
              <a:t>}y; </a:t>
            </a:r>
            <a:r>
              <a:rPr lang="en-US" sz="3600" b="1" dirty="0" err="1" smtClean="0">
                <a:solidFill>
                  <a:schemeClr val="bg1"/>
                </a:solidFill>
                <a:latin typeface="Bamini" pitchFamily="2" charset="0"/>
                <a:ea typeface="ＭＳ Ｐゴシック" charset="0"/>
                <a:cs typeface="Arial" charset="0"/>
              </a:rPr>
              <a:t>gad;gLj;j</a:t>
            </a:r>
            <a:r>
              <a:rPr lang="en-US" sz="3600" b="1" dirty="0" smtClean="0">
                <a:solidFill>
                  <a:schemeClr val="bg1"/>
                </a:solidFill>
                <a:latin typeface="Bamini" pitchFamily="2" charset="0"/>
                <a:ea typeface="ＭＳ Ｐゴシック" charset="0"/>
                <a:cs typeface="Arial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Bamini" pitchFamily="2" charset="0"/>
                <a:ea typeface="ＭＳ Ｐゴシック" charset="0"/>
                <a:cs typeface="Arial" charset="0"/>
              </a:rPr>
              <a:t>mDkjpapy;iy</a:t>
            </a:r>
            <a:endParaRPr lang="en-US" sz="2400" b="1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438" y="1989138"/>
            <a:ext cx="2408237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8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8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5724525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 sz="36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1" charset="0"/>
            </a:endParaRPr>
          </a:p>
        </p:txBody>
      </p:sp>
      <p:sp>
        <p:nvSpPr>
          <p:cNvPr id="115719" name="Rectangle 7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286000" y="5715000"/>
            <a:ext cx="2743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Quiz #1</a:t>
            </a:r>
          </a:p>
        </p:txBody>
      </p:sp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5756819" y="8047"/>
            <a:ext cx="3466013" cy="6740307"/>
          </a:xfrm>
          <a:prstGeom prst="rect">
            <a:avLst/>
          </a:prstGeom>
          <a:solidFill>
            <a:schemeClr val="bg2">
              <a:lumMod val="75000"/>
              <a:lumOff val="25000"/>
              <a:alpha val="50195"/>
            </a:schemeClr>
          </a:solidFill>
          <a:ln>
            <a:noFill/>
          </a:ln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just">
              <a:defRPr/>
            </a:pPr>
            <a:r>
              <a:rPr lang="en-US" sz="1800" b="1" dirty="0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J}</a:t>
            </a: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uk</a:t>
            </a:r>
            <a:r>
              <a:rPr lang="en-US" sz="1800" b="1" dirty="0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;	</a:t>
            </a:r>
            <a:r>
              <a:rPr lang="en-US" sz="1800" b="1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		</a:t>
            </a: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iky</a:t>
            </a:r>
            <a:r>
              <a:rPr lang="en-US" sz="1800" b="1" dirty="0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;</a:t>
            </a:r>
          </a:p>
          <a:p>
            <a:pPr algn="just">
              <a:defRPr/>
            </a:pP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vUrNykpypUe;J</a:t>
            </a:r>
            <a:r>
              <a:rPr lang="en-US" sz="1800" b="1" dirty="0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 :</a:t>
            </a:r>
            <a:endParaRPr lang="en-US" sz="1800" dirty="0" smtClean="0">
              <a:solidFill>
                <a:srgbClr val="FFFFFF"/>
              </a:solidFill>
              <a:latin typeface="Bamini" pitchFamily="2" charset="0"/>
              <a:cs typeface="Times New Roman" charset="0"/>
            </a:endParaRPr>
          </a:p>
          <a:p>
            <a:pPr algn="just">
              <a:defRPr/>
            </a:pPr>
            <a:r>
              <a:rPr lang="en-US" sz="1800" dirty="0" err="1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ngj;jhdpah</a:t>
            </a:r>
            <a:r>
              <a:rPr lang="en-US" sz="18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		2</a:t>
            </a:r>
          </a:p>
          <a:p>
            <a:pPr algn="just">
              <a:defRPr/>
            </a:pPr>
            <a:r>
              <a:rPr lang="en-US" sz="1800" dirty="0" err="1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ngj;yNfk</a:t>
            </a:r>
            <a:r>
              <a:rPr lang="en-US" sz="1800" dirty="0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;</a:t>
            </a:r>
            <a:r>
              <a:rPr lang="en-US" sz="18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		6 </a:t>
            </a:r>
          </a:p>
          <a:p>
            <a:pPr algn="just">
              <a:defRPr/>
            </a:pPr>
            <a:r>
              <a:rPr lang="en-US" sz="1800" dirty="0" err="1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n</a:t>
            </a:r>
            <a:r>
              <a:rPr lang="en-US" sz="1800" dirty="0" err="1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rrupah</a:t>
            </a:r>
            <a:r>
              <a:rPr lang="en-US" sz="1800" dirty="0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gpypg;G</a:t>
            </a:r>
            <a:r>
              <a:rPr lang="en-US" sz="18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		105 </a:t>
            </a:r>
          </a:p>
          <a:p>
            <a:pPr algn="just">
              <a:defRPr/>
            </a:pPr>
            <a:r>
              <a:rPr lang="en-US" sz="1800" dirty="0" err="1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fhdh</a:t>
            </a:r>
            <a:r>
              <a:rPr lang="en-US" sz="18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			69 </a:t>
            </a:r>
          </a:p>
          <a:p>
            <a:pPr algn="just">
              <a:defRPr/>
            </a:pPr>
            <a:r>
              <a:rPr lang="en-US" sz="1800" dirty="0" err="1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fg;gHe$k</a:t>
            </a:r>
            <a:r>
              <a:rPr lang="en-US" sz="1800" dirty="0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;</a:t>
            </a:r>
            <a:r>
              <a:rPr lang="en-US" sz="18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		85</a:t>
            </a:r>
          </a:p>
          <a:p>
            <a:pPr algn="just">
              <a:defRPr/>
            </a:pPr>
            <a:r>
              <a:rPr lang="en-US" sz="1800" dirty="0" err="1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vk;kht+H</a:t>
            </a:r>
            <a:r>
              <a:rPr lang="en-US" sz="18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			7 </a:t>
            </a:r>
          </a:p>
          <a:p>
            <a:pPr algn="just">
              <a:defRPr/>
            </a:pPr>
            <a:r>
              <a:rPr lang="en-US" sz="1800" dirty="0" err="1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vupNfh</a:t>
            </a:r>
            <a:r>
              <a:rPr lang="en-US" sz="18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			15 </a:t>
            </a:r>
          </a:p>
          <a:p>
            <a:pPr algn="just">
              <a:defRPr/>
            </a:pPr>
            <a:r>
              <a:rPr lang="en-US" sz="1800" dirty="0" err="1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NahHjhd</a:t>
            </a:r>
            <a:r>
              <a:rPr lang="en-US" sz="1800" dirty="0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;</a:t>
            </a:r>
            <a:r>
              <a:rPr lang="en-US" sz="18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			21 </a:t>
            </a:r>
          </a:p>
          <a:p>
            <a:pPr algn="just">
              <a:defRPr/>
            </a:pPr>
            <a:r>
              <a:rPr lang="en-US" sz="1800" dirty="0" err="1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kj;jpaj;jiufly</a:t>
            </a:r>
            <a:r>
              <a:rPr lang="en-US" sz="1800" dirty="0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;</a:t>
            </a:r>
            <a:r>
              <a:rPr lang="en-US" sz="18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		40 </a:t>
            </a:r>
          </a:p>
          <a:p>
            <a:pPr algn="just">
              <a:defRPr/>
            </a:pPr>
            <a:r>
              <a:rPr lang="en-US" sz="1800" dirty="0" err="1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rPNjhd</a:t>
            </a:r>
            <a:r>
              <a:rPr lang="en-US" sz="1800" dirty="0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;</a:t>
            </a:r>
            <a:r>
              <a:rPr lang="en-US" sz="18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			130 </a:t>
            </a:r>
          </a:p>
          <a:p>
            <a:pPr algn="just">
              <a:defRPr/>
            </a:pPr>
            <a:r>
              <a:rPr lang="en-US" sz="1800" dirty="0" err="1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rPfhH</a:t>
            </a:r>
            <a:r>
              <a:rPr lang="en-US" sz="18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			31 </a:t>
            </a:r>
          </a:p>
          <a:p>
            <a:pPr algn="just">
              <a:defRPr/>
            </a:pPr>
            <a:r>
              <a:rPr lang="en-US" sz="1800" dirty="0" err="1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jPU</a:t>
            </a:r>
            <a:r>
              <a:rPr lang="en-US" sz="18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			106 </a:t>
            </a:r>
          </a:p>
          <a:p>
            <a:pPr algn="just">
              <a:defRPr/>
            </a:pPr>
            <a:r>
              <a:rPr lang="en-US" sz="1800" dirty="0" err="1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rhupghj</a:t>
            </a:r>
            <a:r>
              <a:rPr lang="en-US" sz="1800" dirty="0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;</a:t>
            </a:r>
            <a:r>
              <a:rPr lang="en-US" sz="18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			118</a:t>
            </a:r>
          </a:p>
          <a:p>
            <a:pPr algn="just">
              <a:defRPr/>
            </a:pP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fg;gHe$kpypUe;J</a:t>
            </a:r>
            <a:r>
              <a:rPr lang="en-US" sz="1800" b="1" dirty="0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 :</a:t>
            </a:r>
            <a:endParaRPr lang="en-US" sz="1800" dirty="0" smtClean="0">
              <a:solidFill>
                <a:srgbClr val="FFFFFF"/>
              </a:solidFill>
              <a:latin typeface="Bamini" pitchFamily="2" charset="0"/>
              <a:cs typeface="Times New Roman" charset="0"/>
            </a:endParaRPr>
          </a:p>
          <a:p>
            <a:pPr algn="just">
              <a:defRPr/>
            </a:pPr>
            <a:r>
              <a:rPr lang="en-US" sz="1800" dirty="0" err="1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ngj;rhapjh</a:t>
            </a:r>
            <a:r>
              <a:rPr lang="en-US" sz="18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		6 </a:t>
            </a:r>
          </a:p>
          <a:p>
            <a:pPr algn="just">
              <a:defRPr/>
            </a:pPr>
            <a:r>
              <a:rPr lang="en-US" sz="1800" dirty="0" err="1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nrrupah</a:t>
            </a:r>
            <a:r>
              <a:rPr lang="en-US" sz="1800" dirty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gpypg;G</a:t>
            </a:r>
            <a:r>
              <a:rPr lang="en-US" sz="1800" dirty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 </a:t>
            </a:r>
            <a:r>
              <a:rPr lang="en-US" sz="18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		27 </a:t>
            </a:r>
          </a:p>
          <a:p>
            <a:pPr algn="just">
              <a:defRPr/>
            </a:pPr>
            <a:r>
              <a:rPr lang="en-US" sz="1800" dirty="0" err="1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fhdh</a:t>
            </a:r>
            <a:r>
              <a:rPr lang="en-US" sz="18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			16 </a:t>
            </a:r>
          </a:p>
          <a:p>
            <a:pPr algn="just">
              <a:defRPr/>
            </a:pPr>
            <a:r>
              <a:rPr lang="en-US" sz="1800" dirty="0" err="1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ehaPd</a:t>
            </a:r>
            <a:r>
              <a:rPr lang="en-US" sz="1800" dirty="0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;</a:t>
            </a:r>
            <a:r>
              <a:rPr lang="en-US" sz="18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			22 </a:t>
            </a:r>
          </a:p>
          <a:p>
            <a:pPr algn="just">
              <a:defRPr/>
            </a:pPr>
            <a:r>
              <a:rPr lang="en-US" sz="1800" dirty="0" err="1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kj;jpaj;jiufly</a:t>
            </a:r>
            <a:r>
              <a:rPr lang="en-US" sz="1800" dirty="0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;</a:t>
            </a:r>
            <a:r>
              <a:rPr lang="en-US" sz="18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		32 </a:t>
            </a:r>
          </a:p>
          <a:p>
            <a:pPr algn="just">
              <a:defRPr/>
            </a:pPr>
            <a:r>
              <a:rPr lang="en-US" sz="1800" dirty="0" err="1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ehrNuj;J</a:t>
            </a:r>
            <a:r>
              <a:rPr lang="en-US" sz="18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			23 </a:t>
            </a:r>
          </a:p>
          <a:p>
            <a:pPr algn="just">
              <a:defRPr/>
            </a:pPr>
            <a:r>
              <a:rPr lang="en-US" sz="1800" dirty="0" err="1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rhupghj</a:t>
            </a:r>
            <a:r>
              <a:rPr lang="en-US" sz="1800" dirty="0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;</a:t>
            </a:r>
            <a:r>
              <a:rPr lang="en-US" sz="18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			45 </a:t>
            </a:r>
          </a:p>
          <a:p>
            <a:pPr algn="just">
              <a:defRPr/>
            </a:pPr>
            <a:r>
              <a:rPr lang="en-US" sz="1800" dirty="0" err="1" smtClean="0">
                <a:solidFill>
                  <a:srgbClr val="FFFFFF"/>
                </a:solidFill>
                <a:latin typeface="Bamini" pitchFamily="2" charset="0"/>
                <a:cs typeface="Times New Roman" charset="0"/>
              </a:rPr>
              <a:t>jPU</a:t>
            </a:r>
            <a:r>
              <a:rPr lang="en-US" sz="18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			37</a:t>
            </a:r>
          </a:p>
        </p:txBody>
      </p:sp>
      <p:sp>
        <p:nvSpPr>
          <p:cNvPr id="130052" name="Text Box 2"/>
          <p:cNvSpPr txBox="1">
            <a:spLocks noChangeArrowheads="1"/>
          </p:cNvSpPr>
          <p:nvPr/>
        </p:nvSpPr>
        <p:spPr bwMode="auto">
          <a:xfrm>
            <a:off x="0" y="27781"/>
            <a:ext cx="54927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sz="2800" b="1" dirty="0" err="1" smtClean="0">
                <a:solidFill>
                  <a:srgbClr val="FFFFFF"/>
                </a:solidFill>
                <a:latin typeface="Bamini" pitchFamily="2" charset="0"/>
                <a:cs typeface="SimSun" charset="0"/>
              </a:rPr>
              <a:t>FWtpdhtpil</a:t>
            </a:r>
            <a:r>
              <a:rPr lang="en-US" altLang="zh-CN" sz="2800" b="1" dirty="0" smtClean="0">
                <a:solidFill>
                  <a:srgbClr val="FFFFFF"/>
                </a:solidFill>
                <a:latin typeface="Arial" charset="0"/>
                <a:cs typeface="SimSun" charset="0"/>
              </a:rPr>
              <a:t> </a:t>
            </a:r>
            <a:r>
              <a:rPr lang="en-US" altLang="zh-CN" sz="2800" b="1" dirty="0">
                <a:solidFill>
                  <a:srgbClr val="FFFFFF"/>
                </a:solidFill>
                <a:latin typeface="Arial" charset="0"/>
                <a:cs typeface="SimSun" charset="0"/>
              </a:rPr>
              <a:t>#1: </a:t>
            </a:r>
            <a:r>
              <a:rPr lang="en-US" altLang="zh-CN" sz="2800" b="1" dirty="0" err="1" smtClean="0">
                <a:solidFill>
                  <a:srgbClr val="FFFFFF"/>
                </a:solidFill>
                <a:latin typeface="Bamini" pitchFamily="2" charset="0"/>
                <a:cs typeface="SimSun" charset="0"/>
              </a:rPr>
              <a:t>ew;nra;jp</a:t>
            </a:r>
            <a:r>
              <a:rPr lang="en-US" altLang="zh-CN" sz="2800" b="1" dirty="0" smtClean="0">
                <a:solidFill>
                  <a:srgbClr val="FFFFFF"/>
                </a:solidFill>
                <a:latin typeface="Bamini" pitchFamily="2" charset="0"/>
                <a:cs typeface="SimSun" charset="0"/>
              </a:rPr>
              <a:t> E}</a:t>
            </a:r>
            <a:r>
              <a:rPr lang="en-US" altLang="zh-CN" sz="2800" b="1" dirty="0" err="1" smtClean="0">
                <a:solidFill>
                  <a:srgbClr val="FFFFFF"/>
                </a:solidFill>
                <a:latin typeface="Bamini" pitchFamily="2" charset="0"/>
                <a:cs typeface="SimSun" charset="0"/>
              </a:rPr>
              <a:t>y;fspy</a:t>
            </a:r>
            <a:r>
              <a:rPr lang="en-US" altLang="zh-CN" sz="2800" b="1" dirty="0" smtClean="0">
                <a:solidFill>
                  <a:srgbClr val="FFFFFF"/>
                </a:solidFill>
                <a:latin typeface="Bamini" pitchFamily="2" charset="0"/>
                <a:cs typeface="SimSun" charset="0"/>
              </a:rPr>
              <a:t>; </a:t>
            </a:r>
            <a:r>
              <a:rPr lang="en-US" altLang="zh-CN" sz="2800" b="1" dirty="0" err="1" smtClean="0">
                <a:solidFill>
                  <a:srgbClr val="FFFFFF"/>
                </a:solidFill>
                <a:latin typeface="Bamini" pitchFamily="2" charset="0"/>
                <a:cs typeface="SimSun" charset="0"/>
              </a:rPr>
              <a:t>cs;s</a:t>
            </a:r>
            <a:r>
              <a:rPr lang="en-US" altLang="zh-CN" sz="2800" b="1" dirty="0" smtClean="0">
                <a:solidFill>
                  <a:srgbClr val="FFFFFF"/>
                </a:solidFill>
                <a:latin typeface="Bamini" pitchFamily="2" charset="0"/>
                <a:cs typeface="SimSun" charset="0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latin typeface="Bamini" pitchFamily="2" charset="0"/>
                <a:cs typeface="SimSun" charset="0"/>
              </a:rPr>
              <a:t>midj;J</a:t>
            </a:r>
            <a:r>
              <a:rPr lang="en-US" altLang="zh-CN" sz="2800" b="1" dirty="0" smtClean="0">
                <a:solidFill>
                  <a:srgbClr val="FFFFFF"/>
                </a:solidFill>
                <a:latin typeface="Bamini" pitchFamily="2" charset="0"/>
                <a:cs typeface="SimSun" charset="0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latin typeface="Bamini" pitchFamily="2" charset="0"/>
                <a:cs typeface="SimSun" charset="0"/>
              </a:rPr>
              <a:t>Gtpapay</a:t>
            </a:r>
            <a:r>
              <a:rPr lang="en-US" altLang="zh-CN" sz="2800" b="1" dirty="0" smtClean="0">
                <a:solidFill>
                  <a:srgbClr val="FFFFFF"/>
                </a:solidFill>
                <a:latin typeface="Bamini" pitchFamily="2" charset="0"/>
                <a:cs typeface="SimSun" charset="0"/>
              </a:rPr>
              <a:t>; </a:t>
            </a:r>
            <a:r>
              <a:rPr lang="en-US" altLang="zh-CN" sz="2800" b="1" dirty="0" err="1" smtClean="0">
                <a:solidFill>
                  <a:srgbClr val="FFFFFF"/>
                </a:solidFill>
                <a:latin typeface="Bamini" pitchFamily="2" charset="0"/>
                <a:cs typeface="SimSun" charset="0"/>
              </a:rPr>
              <a:t>jiuNjhw;w</a:t>
            </a:r>
            <a:r>
              <a:rPr lang="en-US" altLang="zh-CN" sz="2800" b="1" dirty="0" smtClean="0">
                <a:solidFill>
                  <a:srgbClr val="FFFFFF"/>
                </a:solidFill>
                <a:latin typeface="Bamini" pitchFamily="2" charset="0"/>
                <a:cs typeface="SimSun" charset="0"/>
              </a:rPr>
              <a:t> </a:t>
            </a:r>
            <a:r>
              <a:rPr lang="en-US" altLang="zh-CN" sz="2800" b="1" dirty="0" err="1" smtClean="0">
                <a:solidFill>
                  <a:srgbClr val="FFFFFF"/>
                </a:solidFill>
                <a:latin typeface="Bamini" pitchFamily="2" charset="0"/>
                <a:cs typeface="SimSun" charset="0"/>
              </a:rPr>
              <a:t>mk;rq;fs</a:t>
            </a:r>
            <a:r>
              <a:rPr lang="en-US" altLang="zh-CN" sz="2800" b="1" dirty="0" smtClean="0">
                <a:solidFill>
                  <a:srgbClr val="FFFFFF"/>
                </a:solidFill>
                <a:latin typeface="Bamini" pitchFamily="2" charset="0"/>
                <a:cs typeface="SimSun" charset="0"/>
              </a:rPr>
              <a:t>;</a:t>
            </a:r>
            <a:endParaRPr lang="en-US" sz="2800" dirty="0">
              <a:solidFill>
                <a:srgbClr val="FFFFFF"/>
              </a:solidFill>
              <a:cs typeface="SimSun" charset="0"/>
            </a:endParaRPr>
          </a:p>
        </p:txBody>
      </p:sp>
      <p:pic>
        <p:nvPicPr>
          <p:cNvPr id="130053" name="Picture 4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6D6D6D"/>
              </a:clrFrom>
              <a:clrTo>
                <a:srgbClr val="6D6D6D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1360488"/>
            <a:ext cx="436403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30054" name="Text Box 5"/>
          <p:cNvSpPr txBox="1">
            <a:spLocks noChangeArrowheads="1"/>
          </p:cNvSpPr>
          <p:nvPr/>
        </p:nvSpPr>
        <p:spPr bwMode="auto">
          <a:xfrm>
            <a:off x="5172075" y="0"/>
            <a:ext cx="35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FFFF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115718" name="Line 6"/>
          <p:cNvSpPr>
            <a:spLocks noChangeShapeType="1"/>
          </p:cNvSpPr>
          <p:nvPr/>
        </p:nvSpPr>
        <p:spPr bwMode="auto">
          <a:xfrm>
            <a:off x="5181600" y="4221163"/>
            <a:ext cx="3962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 sz="36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5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242888"/>
            <a:ext cx="6858000" cy="661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463" y="0"/>
            <a:ext cx="9126537" cy="981075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en-US" b="1" dirty="0" err="1" smtClean="0">
                <a:solidFill>
                  <a:schemeClr val="bg1"/>
                </a:solidFill>
                <a:latin typeface="Bamini" pitchFamily="2" charset="0"/>
                <a:ea typeface="ＭＳ Ｐゴシック" charset="0"/>
              </a:rPr>
              <a:t>nra;Kiw</a:t>
            </a:r>
            <a:r>
              <a:rPr lang="en-US" b="1" dirty="0" smtClean="0">
                <a:solidFill>
                  <a:schemeClr val="bg1"/>
                </a:solidFill>
                <a:latin typeface="Bamini" pitchFamily="2" charset="0"/>
                <a:ea typeface="ＭＳ Ｐゴシック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Bamini" pitchFamily="2" charset="0"/>
                <a:ea typeface="ＭＳ Ｐゴシック" charset="0"/>
              </a:rPr>
              <a:t>Ntiyj;jpl;lk</a:t>
            </a:r>
            <a:r>
              <a:rPr lang="en-US" b="1" dirty="0" smtClean="0">
                <a:solidFill>
                  <a:schemeClr val="bg1"/>
                </a:solidFill>
                <a:latin typeface="Bamini" pitchFamily="2" charset="0"/>
                <a:ea typeface="ＭＳ Ｐゴシック" charset="0"/>
              </a:rPr>
              <a:t>;</a:t>
            </a:r>
            <a:endParaRPr lang="en-US" b="1" dirty="0">
              <a:solidFill>
                <a:schemeClr val="bg1"/>
              </a:solidFill>
              <a:latin typeface="Bamini" pitchFamily="2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4146" name="Picture 3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4147" name="Group 4"/>
          <p:cNvGrpSpPr>
            <a:grpSpLocks/>
          </p:cNvGrpSpPr>
          <p:nvPr/>
        </p:nvGrpSpPr>
        <p:grpSpPr bwMode="auto">
          <a:xfrm>
            <a:off x="76200" y="5664200"/>
            <a:ext cx="8596313" cy="1346200"/>
            <a:chOff x="48" y="3424"/>
            <a:chExt cx="5415" cy="848"/>
          </a:xfrm>
        </p:grpSpPr>
        <p:sp>
          <p:nvSpPr>
            <p:cNvPr id="153605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53606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b="1" i="1" dirty="0" smtClean="0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  <a:t>A Presentation of The Bible…Basically Ministries International Inc.                Fort Worth, Texas</a:t>
              </a:r>
              <a:endParaRPr lang="en-US" altLang="ko-KR" sz="1800" b="1" dirty="0" smtClean="0">
                <a:solidFill>
                  <a:srgbClr val="FAFD00"/>
                </a:solidFill>
                <a:latin typeface="Times New Roman" charset="0"/>
                <a:ea typeface="굴림" charset="0"/>
                <a:cs typeface="굴림" charset="0"/>
              </a:endParaRPr>
            </a:p>
          </p:txBody>
        </p:sp>
        <p:sp>
          <p:nvSpPr>
            <p:cNvPr id="153607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2000" dirty="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BibleBasically.org</a:t>
              </a:r>
            </a:p>
          </p:txBody>
        </p:sp>
      </p:grpSp>
      <p:sp>
        <p:nvSpPr>
          <p:cNvPr id="134148" name="Text Box 8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134149" name="Rectangle 9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134150" name="Text Box 10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153611" name="Text Box 11"/>
          <p:cNvSpPr txBox="1">
            <a:spLocks noChangeArrowheads="1"/>
          </p:cNvSpPr>
          <p:nvPr/>
        </p:nvSpPr>
        <p:spPr bwMode="auto">
          <a:xfrm>
            <a:off x="0" y="116632"/>
            <a:ext cx="91440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200" b="1" dirty="0">
                <a:solidFill>
                  <a:srgbClr val="FFFF00"/>
                </a:solidFill>
                <a:latin typeface="Arial" pitchFamily="-112" charset="0"/>
                <a:ea typeface="ＭＳ Ｐゴシック"/>
                <a:cs typeface="ＭＳ Ｐゴシック"/>
              </a:rPr>
              <a:t>TBB </a:t>
            </a:r>
            <a:r>
              <a:rPr lang="en-US" sz="7200" b="1" dirty="0" err="1" smtClean="0">
                <a:solidFill>
                  <a:srgbClr val="FFFF00"/>
                </a:solidFill>
                <a:latin typeface="Bamini" pitchFamily="2" charset="0"/>
                <a:ea typeface="ＭＳ Ｐゴシック"/>
                <a:cs typeface="ＭＳ Ｐゴシック"/>
              </a:rPr>
              <a:t>cgfuzq;fs</a:t>
            </a:r>
            <a:r>
              <a:rPr lang="en-US" sz="7200" b="1" dirty="0" smtClean="0">
                <a:solidFill>
                  <a:srgbClr val="FFFF00"/>
                </a:solidFill>
                <a:latin typeface="Bamini" pitchFamily="2" charset="0"/>
                <a:ea typeface="ＭＳ Ｐゴシック"/>
                <a:cs typeface="ＭＳ Ｐゴシック"/>
              </a:rPr>
              <a:t>;</a:t>
            </a:r>
            <a:endParaRPr lang="en-US" sz="7200" b="1" dirty="0">
              <a:solidFill>
                <a:srgbClr val="FFFF00"/>
              </a:solidFill>
              <a:latin typeface="Bamini" pitchFamily="2" charset="0"/>
              <a:ea typeface="ＭＳ Ｐゴシック"/>
              <a:cs typeface="ＭＳ Ｐゴシック"/>
            </a:endParaRPr>
          </a:p>
        </p:txBody>
      </p:sp>
      <p:sp>
        <p:nvSpPr>
          <p:cNvPr id="153612" name="Text Box 12"/>
          <p:cNvSpPr txBox="1">
            <a:spLocks noGrp="1" noChangeArrowheads="1"/>
          </p:cNvSpPr>
          <p:nvPr>
            <p:ph type="ctrTitle"/>
          </p:nvPr>
        </p:nvSpPr>
        <p:spPr>
          <a:xfrm>
            <a:off x="228600" y="1412776"/>
            <a:ext cx="8686800" cy="1905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Helvetica" pitchFamily="-112" charset="0"/>
              </a:rPr>
              <a:t>PowerPoint (945 slides)</a:t>
            </a:r>
            <a:br>
              <a:rPr lang="en-US" b="1" dirty="0">
                <a:solidFill>
                  <a:srgbClr val="FFFF00"/>
                </a:solidFill>
                <a:latin typeface="Helvetica" pitchFamily="-112" charset="0"/>
              </a:rPr>
            </a:br>
            <a:r>
              <a:rPr lang="en-US" b="1" dirty="0" err="1" smtClean="0">
                <a:solidFill>
                  <a:srgbClr val="FFFF00"/>
                </a:solidFill>
                <a:latin typeface="Bamini" pitchFamily="2" charset="0"/>
              </a:rPr>
              <a:t>khztH</a:t>
            </a:r>
            <a:r>
              <a:rPr lang="en-US" b="1" dirty="0" smtClean="0">
                <a:solidFill>
                  <a:srgbClr val="FFFF00"/>
                </a:solidFill>
                <a:latin typeface="Bamini" pitchFamily="2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Bamini" pitchFamily="2" charset="0"/>
              </a:rPr>
              <a:t>ghlE</a:t>
            </a:r>
            <a:r>
              <a:rPr lang="en-US" b="1" dirty="0" smtClean="0">
                <a:solidFill>
                  <a:srgbClr val="FFFF00"/>
                </a:solidFill>
                <a:latin typeface="Bamini" pitchFamily="2" charset="0"/>
              </a:rPr>
              <a:t>}y;</a:t>
            </a:r>
            <a:r>
              <a:rPr lang="en-US" b="1" dirty="0" smtClean="0">
                <a:solidFill>
                  <a:srgbClr val="FFFF00"/>
                </a:solidFill>
                <a:latin typeface="Helvetica" pitchFamily="-112" charset="0"/>
              </a:rPr>
              <a:t> (100 </a:t>
            </a:r>
            <a:r>
              <a:rPr lang="en-US" b="1" dirty="0" err="1" smtClean="0">
                <a:solidFill>
                  <a:srgbClr val="FFFF00"/>
                </a:solidFill>
                <a:latin typeface="Bamini" pitchFamily="2" charset="0"/>
              </a:rPr>
              <a:t>gf;fq;fs</a:t>
            </a:r>
            <a:r>
              <a:rPr lang="en-US" b="1" dirty="0" smtClean="0">
                <a:solidFill>
                  <a:srgbClr val="FFFF00"/>
                </a:solidFill>
                <a:latin typeface="Bamini" pitchFamily="2" charset="0"/>
              </a:rPr>
              <a:t>;</a:t>
            </a:r>
            <a:r>
              <a:rPr lang="en-US" b="1" dirty="0" smtClean="0">
                <a:solidFill>
                  <a:srgbClr val="FFFF00"/>
                </a:solidFill>
                <a:latin typeface="Helvetica" pitchFamily="-112" charset="0"/>
              </a:rPr>
              <a:t>)</a:t>
            </a:r>
            <a:r>
              <a:rPr lang="en-US" b="1" dirty="0">
                <a:solidFill>
                  <a:srgbClr val="FFFF00"/>
                </a:solidFill>
                <a:latin typeface="Helvetica" pitchFamily="-112" charset="0"/>
              </a:rPr>
              <a:t/>
            </a:r>
            <a:br>
              <a:rPr lang="en-US" b="1" dirty="0">
                <a:solidFill>
                  <a:srgbClr val="FFFF00"/>
                </a:solidFill>
                <a:latin typeface="Helvetica" pitchFamily="-112" charset="0"/>
              </a:rPr>
            </a:br>
            <a:r>
              <a:rPr lang="en-US" b="1" dirty="0" err="1" smtClean="0">
                <a:solidFill>
                  <a:srgbClr val="FFFF00"/>
                </a:solidFill>
                <a:latin typeface="Bamini" pitchFamily="2" charset="0"/>
              </a:rPr>
              <a:t>MrpupaH</a:t>
            </a:r>
            <a:r>
              <a:rPr lang="en-US" b="1" dirty="0" smtClean="0">
                <a:solidFill>
                  <a:srgbClr val="FFFF00"/>
                </a:solidFill>
                <a:latin typeface="Bamini" pitchFamily="2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Bamini" pitchFamily="2" charset="0"/>
              </a:rPr>
              <a:t>ifE</a:t>
            </a:r>
            <a:r>
              <a:rPr lang="en-US" b="1" dirty="0" smtClean="0">
                <a:solidFill>
                  <a:srgbClr val="FFFF00"/>
                </a:solidFill>
                <a:latin typeface="Bamini" pitchFamily="2" charset="0"/>
              </a:rPr>
              <a:t>}y;</a:t>
            </a:r>
            <a:r>
              <a:rPr lang="en-US" b="1" dirty="0" smtClean="0">
                <a:solidFill>
                  <a:srgbClr val="FFFF00"/>
                </a:solidFill>
                <a:latin typeface="Helvetica" pitchFamily="-112" charset="0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Helvetica" pitchFamily="-112" charset="0"/>
              </a:rPr>
              <a:t>(400 </a:t>
            </a:r>
            <a:r>
              <a:rPr lang="en-US" b="1" dirty="0" err="1">
                <a:solidFill>
                  <a:srgbClr val="FFFF00"/>
                </a:solidFill>
                <a:latin typeface="Bamini" pitchFamily="2" charset="0"/>
              </a:rPr>
              <a:t>gf;fq;fs</a:t>
            </a:r>
            <a:r>
              <a:rPr lang="en-US" b="1" dirty="0">
                <a:solidFill>
                  <a:srgbClr val="FFFF00"/>
                </a:solidFill>
                <a:latin typeface="Bamini" pitchFamily="2" charset="0"/>
              </a:rPr>
              <a:t>;</a:t>
            </a:r>
            <a:r>
              <a:rPr lang="en-US" b="1" dirty="0" smtClean="0">
                <a:solidFill>
                  <a:srgbClr val="FFFF00"/>
                </a:solidFill>
                <a:latin typeface="Helvetica" pitchFamily="-112" charset="0"/>
              </a:rPr>
              <a:t>)</a:t>
            </a:r>
            <a:endParaRPr lang="en-US" b="1" dirty="0">
              <a:solidFill>
                <a:srgbClr val="FFFF00"/>
              </a:solidFill>
              <a:latin typeface="Helvetica" pitchFamily="-112" charset="0"/>
            </a:endParaRPr>
          </a:p>
        </p:txBody>
      </p:sp>
      <p:sp>
        <p:nvSpPr>
          <p:cNvPr id="153613" name="Text Box 13"/>
          <p:cNvSpPr txBox="1">
            <a:spLocks noChangeArrowheads="1"/>
          </p:cNvSpPr>
          <p:nvPr/>
        </p:nvSpPr>
        <p:spPr bwMode="auto">
          <a:xfrm>
            <a:off x="304800" y="3933056"/>
            <a:ext cx="8686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Helvetica" charset="0"/>
              </a:rPr>
              <a:t/>
            </a:r>
            <a:br>
              <a:rPr lang="en-US" sz="2800" b="1" dirty="0" smtClean="0">
                <a:solidFill>
                  <a:srgbClr val="FFFF00"/>
                </a:solidFill>
                <a:latin typeface="Helvetica" charset="0"/>
              </a:rPr>
            </a:br>
            <a:r>
              <a:rPr lang="en-US" sz="2800" b="1" dirty="0" err="1" smtClean="0">
                <a:solidFill>
                  <a:srgbClr val="FFFF00"/>
                </a:solidFill>
                <a:latin typeface="Bamini" pitchFamily="2" charset="0"/>
              </a:rPr>
              <a:t>Mq;fpyk</a:t>
            </a:r>
            <a:r>
              <a:rPr lang="en-US" sz="2800" b="1" dirty="0" smtClean="0">
                <a:solidFill>
                  <a:srgbClr val="FFFF00"/>
                </a:solidFill>
                <a:latin typeface="Bamini" pitchFamily="2" charset="0"/>
              </a:rPr>
              <a:t>; </a:t>
            </a:r>
            <a:r>
              <a:rPr lang="en-US" sz="2800" b="1" dirty="0">
                <a:solidFill>
                  <a:srgbClr val="FFFF00"/>
                </a:solidFill>
                <a:latin typeface="Helvetica" charset="0"/>
              </a:rPr>
              <a:t>• </a:t>
            </a:r>
            <a:r>
              <a:rPr lang="en-US" sz="2800" b="1" dirty="0" err="1" smtClean="0">
                <a:solidFill>
                  <a:srgbClr val="FFFF00"/>
                </a:solidFill>
                <a:latin typeface="Bamini" pitchFamily="2" charset="0"/>
              </a:rPr>
              <a:t>rPdnkhop</a:t>
            </a:r>
            <a:r>
              <a:rPr lang="en-US" sz="2800" b="1" dirty="0" smtClean="0">
                <a:solidFill>
                  <a:srgbClr val="FFFF00"/>
                </a:solidFill>
                <a:latin typeface="Bamini" pitchFamily="2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Helvetica" charset="0"/>
              </a:rPr>
              <a:t>• </a:t>
            </a:r>
            <a:r>
              <a:rPr lang="en-US" sz="2800" b="1" dirty="0" smtClean="0">
                <a:solidFill>
                  <a:srgbClr val="FFFF00"/>
                </a:solidFill>
                <a:latin typeface="Helvetica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Bamini" pitchFamily="2" charset="0"/>
              </a:rPr>
              <a:t>`</a:t>
            </a:r>
            <a:r>
              <a:rPr lang="en-US" sz="2800" b="1" dirty="0" err="1" smtClean="0">
                <a:solidFill>
                  <a:srgbClr val="FFFF00"/>
                </a:solidFill>
                <a:latin typeface="Bamini" pitchFamily="2" charset="0"/>
              </a:rPr>
              <a:t>pe;jp</a:t>
            </a:r>
            <a:r>
              <a:rPr lang="en-US" sz="2800" b="1" dirty="0" smtClean="0">
                <a:solidFill>
                  <a:srgbClr val="FFFF00"/>
                </a:solidFill>
                <a:latin typeface="Bamini" pitchFamily="2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Helvetica" charset="0"/>
              </a:rPr>
              <a:t>• </a:t>
            </a:r>
            <a:r>
              <a:rPr lang="en-US" sz="2800" b="1" dirty="0" smtClean="0">
                <a:solidFill>
                  <a:srgbClr val="FFFF00"/>
                </a:solidFill>
                <a:latin typeface="Bamini" pitchFamily="2" charset="0"/>
              </a:rPr>
              <a:t>,</a:t>
            </a:r>
            <a:r>
              <a:rPr lang="en-US" sz="2800" b="1" dirty="0" err="1" smtClean="0">
                <a:solidFill>
                  <a:srgbClr val="FFFF00"/>
                </a:solidFill>
                <a:latin typeface="Bamini" pitchFamily="2" charset="0"/>
              </a:rPr>
              <a:t>e;NjhNdrpankhop</a:t>
            </a:r>
            <a:r>
              <a:rPr lang="en-US" sz="2800" b="1" dirty="0" smtClean="0">
                <a:solidFill>
                  <a:srgbClr val="FFFF00"/>
                </a:solidFill>
                <a:latin typeface="Bamini" pitchFamily="2" charset="0"/>
              </a:rPr>
              <a:t>   </a:t>
            </a:r>
            <a:r>
              <a:rPr lang="en-US" sz="2800" b="1" dirty="0" smtClean="0">
                <a:solidFill>
                  <a:srgbClr val="FFFF00"/>
                </a:solidFill>
                <a:latin typeface="Helvetica" charset="0"/>
              </a:rPr>
              <a:t>• </a:t>
            </a:r>
            <a:r>
              <a:rPr lang="en-US" sz="2800" b="1" dirty="0" err="1" smtClean="0">
                <a:solidFill>
                  <a:srgbClr val="FFFF00"/>
                </a:solidFill>
                <a:latin typeface="Bamini" pitchFamily="2" charset="0"/>
              </a:rPr>
              <a:t>nfhupankhop</a:t>
            </a:r>
            <a:r>
              <a:rPr lang="en-US" sz="2800" b="1" dirty="0" smtClean="0">
                <a:solidFill>
                  <a:srgbClr val="FFFF00"/>
                </a:solidFill>
                <a:latin typeface="Bamini" pitchFamily="2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Helvetica" charset="0"/>
              </a:rPr>
              <a:t>• </a:t>
            </a:r>
            <a:r>
              <a:rPr lang="en-US" sz="2800" b="1" dirty="0" smtClean="0">
                <a:solidFill>
                  <a:srgbClr val="FFFF00"/>
                </a:solidFill>
                <a:latin typeface="Helvetica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Bamini" pitchFamily="2" charset="0"/>
              </a:rPr>
              <a:t>kNynkhop</a:t>
            </a:r>
            <a:r>
              <a:rPr lang="en-US" sz="2800" b="1" dirty="0" smtClean="0">
                <a:solidFill>
                  <a:srgbClr val="FFFF00"/>
                </a:solidFill>
                <a:latin typeface="Bamini" pitchFamily="2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Helvetica" charset="0"/>
              </a:rPr>
              <a:t>• </a:t>
            </a:r>
            <a:r>
              <a:rPr lang="en-US" sz="2800" b="1" dirty="0" err="1" smtClean="0">
                <a:solidFill>
                  <a:srgbClr val="FFFF00"/>
                </a:solidFill>
                <a:latin typeface="Bamini" pitchFamily="2" charset="0"/>
              </a:rPr>
              <a:t>nkhq;Nfhypankhop</a:t>
            </a:r>
            <a:r>
              <a:rPr lang="en-US" sz="2800" b="1" dirty="0" smtClean="0">
                <a:solidFill>
                  <a:srgbClr val="FFFF00"/>
                </a:solidFill>
                <a:latin typeface="Bamini" pitchFamily="2" charset="0"/>
              </a:rPr>
              <a:t>      </a:t>
            </a:r>
            <a:r>
              <a:rPr lang="en-US" sz="2800" b="1" dirty="0" smtClean="0">
                <a:solidFill>
                  <a:srgbClr val="FFFF00"/>
                </a:solidFill>
                <a:latin typeface="Helvetica" charset="0"/>
              </a:rPr>
              <a:t>• </a:t>
            </a:r>
            <a:r>
              <a:rPr lang="en-US" sz="2800" b="1" dirty="0" smtClean="0">
                <a:solidFill>
                  <a:srgbClr val="FFFF00"/>
                </a:solidFill>
                <a:latin typeface="Bamini" pitchFamily="2" charset="0"/>
              </a:rPr>
              <a:t>u\;</a:t>
            </a:r>
            <a:r>
              <a:rPr lang="en-US" sz="2800" b="1" dirty="0" err="1" smtClean="0">
                <a:solidFill>
                  <a:srgbClr val="FFFF00"/>
                </a:solidFill>
                <a:latin typeface="Bamini" pitchFamily="2" charset="0"/>
              </a:rPr>
              <a:t>ankhop</a:t>
            </a:r>
            <a:r>
              <a:rPr lang="en-US" sz="2800" b="1" dirty="0" smtClean="0">
                <a:solidFill>
                  <a:srgbClr val="FFFF00"/>
                </a:solidFill>
                <a:latin typeface="Bamini" pitchFamily="2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Helvetica" charset="0"/>
              </a:rPr>
              <a:t>• </a:t>
            </a:r>
            <a:r>
              <a:rPr lang="en-US" sz="2800" b="1" dirty="0" smtClean="0">
                <a:solidFill>
                  <a:srgbClr val="FFFF00"/>
                </a:solidFill>
                <a:latin typeface="Bamini" pitchFamily="2" charset="0"/>
              </a:rPr>
              <a:t>];</a:t>
            </a:r>
            <a:r>
              <a:rPr lang="en-US" sz="2800" b="1" dirty="0" err="1" smtClean="0">
                <a:solidFill>
                  <a:srgbClr val="FFFF00"/>
                </a:solidFill>
                <a:latin typeface="Bamini" pitchFamily="2" charset="0"/>
              </a:rPr>
              <a:t>ghdpankhop</a:t>
            </a:r>
            <a:endParaRPr lang="en-US" sz="2800" b="1" dirty="0" smtClean="0">
              <a:solidFill>
                <a:srgbClr val="FFFF00"/>
              </a:solidFill>
              <a:latin typeface="Bamini" pitchFamily="2" charset="0"/>
            </a:endParaRPr>
          </a:p>
          <a:p>
            <a:pPr algn="ctr">
              <a:defRPr/>
            </a:pPr>
            <a:r>
              <a:rPr lang="en-US" sz="2800" b="1" dirty="0" err="1" smtClean="0">
                <a:solidFill>
                  <a:srgbClr val="FFFF00"/>
                </a:solidFill>
                <a:latin typeface="Bamini" pitchFamily="2" charset="0"/>
              </a:rPr>
              <a:t>epiwTnra;ag;gl;Ls;sJ</a:t>
            </a:r>
            <a:r>
              <a:rPr lang="en-US" sz="2800" b="1" dirty="0" smtClean="0">
                <a:solidFill>
                  <a:srgbClr val="FFFF00"/>
                </a:solidFill>
                <a:latin typeface="Bamini" pitchFamily="2" charset="0"/>
              </a:rPr>
              <a:t>.</a:t>
            </a:r>
            <a:endParaRPr lang="en-US" sz="4400" b="1" dirty="0" smtClean="0">
              <a:solidFill>
                <a:srgbClr val="FFFF00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2" grpId="0" autoUpdateAnimBg="0"/>
      <p:bldP spid="153613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zh-CN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amini" pitchFamily="2" charset="0"/>
                <a:ea typeface="SimSun" charset="0"/>
              </a:rPr>
              <a:t>Vidait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Bamini" pitchFamily="2" charset="0"/>
              <a:ea typeface="SimSun" charset="0"/>
            </a:endParaRPr>
          </a:p>
        </p:txBody>
      </p:sp>
      <p:pic>
        <p:nvPicPr>
          <p:cNvPr id="136194" name="Picture 3" descr="j022971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51675" y="762000"/>
            <a:ext cx="1787525" cy="1820863"/>
          </a:xfrm>
        </p:spPr>
      </p:pic>
      <p:sp>
        <p:nvSpPr>
          <p:cNvPr id="136195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573088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xvi</a:t>
            </a:r>
          </a:p>
        </p:txBody>
      </p:sp>
      <p:pic>
        <p:nvPicPr>
          <p:cNvPr id="124933" name="Picture 5" descr="j023356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61288" y="5568950"/>
            <a:ext cx="1382712" cy="1289050"/>
          </a:xfrm>
        </p:spPr>
      </p:pic>
      <p:sp>
        <p:nvSpPr>
          <p:cNvPr id="124934" name="Rectangle 6"/>
          <p:cNvSpPr>
            <a:spLocks noChangeArrowheads="1"/>
          </p:cNvSpPr>
          <p:nvPr/>
        </p:nvSpPr>
        <p:spPr bwMode="auto">
          <a:xfrm>
            <a:off x="34925" y="1717675"/>
            <a:ext cx="9036050" cy="5140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609600" indent="-609600" algn="ctr"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sz="3600" u="sng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tFg;giwapy</a:t>
            </a:r>
            <a:r>
              <a:rPr lang="en-US" altLang="zh-CN" sz="3600" u="sng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; </a:t>
            </a:r>
            <a:r>
              <a:rPr lang="en-US" altLang="zh-CN" sz="3600" u="sng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Fwpg;ngLj;jy</a:t>
            </a:r>
            <a:r>
              <a:rPr lang="en-US" altLang="zh-CN" sz="3600" u="sng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;</a:t>
            </a: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  <a:latin typeface="Bamini" pitchFamily="2" charset="0"/>
              <a:ea typeface="SimSun" charset="0"/>
              <a:cs typeface="Arial"/>
            </a:endParaRPr>
          </a:p>
          <a:p>
            <a:pPr marL="609600" indent="-609600" algn="ctr">
              <a:buClr>
                <a:schemeClr val="tx2"/>
              </a:buClr>
              <a:buSzPct val="75000"/>
              <a:buFontTx/>
              <a:buChar char="•"/>
              <a:defRPr/>
            </a:pPr>
            <a:endParaRPr lang="en-US" altLang="zh-CN" sz="2800" u="sng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SimSun" charset="0"/>
              <a:cs typeface="Arial"/>
            </a:endParaRPr>
          </a:p>
          <a:p>
            <a:pPr marL="609600" indent="-609600" algn="ctr">
              <a:buClr>
                <a:schemeClr val="tx2"/>
              </a:buClr>
              <a:buSzPct val="75000"/>
              <a:buFontTx/>
              <a:buChar char="•"/>
              <a:defRPr/>
            </a:pPr>
            <a:r>
              <a:rPr lang="en-US" altLang="zh-CN" sz="3600" u="sng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njhlHGfSf;F</a:t>
            </a:r>
            <a:endParaRPr lang="en-US" altLang="zh-CN" sz="3600" dirty="0">
              <a:effectLst>
                <a:outerShdw blurRad="38100" dist="38100" dir="2700000" algn="tl">
                  <a:srgbClr val="000000"/>
                </a:outerShdw>
              </a:effectLst>
              <a:latin typeface="Bamini" pitchFamily="2" charset="0"/>
              <a:ea typeface="SimSun" charset="0"/>
              <a:cs typeface="Arial"/>
            </a:endParaRPr>
          </a:p>
          <a:p>
            <a:pPr marL="609600" indent="-609600"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At SBC box L19 or phone (6559-1513)</a:t>
            </a:r>
          </a:p>
          <a:p>
            <a:pPr marL="609600" indent="-609600"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Home address is Block 2-302</a:t>
            </a:r>
          </a:p>
          <a:p>
            <a:pPr marL="609600" indent="-609600"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Mobile: +65 9113-7090</a:t>
            </a:r>
          </a:p>
          <a:p>
            <a:pPr marL="609600" indent="-609600"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E-mail: </a:t>
            </a:r>
            <a:r>
              <a:rPr lang="en-US" altLang="zh-CN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griffith@sbc.edu.sg</a:t>
            </a:r>
            <a:endParaRPr lang="en-US" altLang="zh-CN" sz="2800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SimSun" charset="0"/>
              <a:cs typeface="Arial"/>
            </a:endParaRPr>
          </a:p>
          <a:p>
            <a:pPr marL="609600" indent="-609600"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My office hours are after chapel (except Tuesdays)</a:t>
            </a:r>
          </a:p>
          <a:p>
            <a:pPr marL="609600" indent="-609600"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Let</a:t>
            </a:r>
            <a:r>
              <a:rPr lang="fr-FR" altLang="zh-C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'</a:t>
            </a:r>
            <a:r>
              <a:rPr lang="en-US" altLang="zh-C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s have lunch too! </a:t>
            </a:r>
          </a:p>
          <a:p>
            <a:pPr marL="609600" indent="-609600"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BibleStudyDownloads.org</a:t>
            </a: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SimSun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49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493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493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4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4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49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49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49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49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49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49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49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49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49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49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49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49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49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49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49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49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4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ISCBG032"/>
          <p:cNvPicPr>
            <a:picLocks noChangeAspect="1" noChangeArrowheads="1"/>
          </p:cNvPicPr>
          <p:nvPr/>
        </p:nvPicPr>
        <p:blipFill>
          <a:blip r:embed="rId3" cstate="screen">
            <a:lum bright="-54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19050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2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11" y="228600"/>
            <a:ext cx="8929563" cy="9144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altLang="zh-CN" sz="4000" b="1" dirty="0" err="1" smtClean="0">
                <a:solidFill>
                  <a:schemeClr val="bg1"/>
                </a:solidFill>
                <a:effectLst/>
                <a:latin typeface="Bamini" pitchFamily="2" charset="0"/>
                <a:ea typeface="ＭＳ Ｐゴシック" charset="0"/>
              </a:rPr>
              <a:t>Gjpa</a:t>
            </a:r>
            <a:r>
              <a:rPr lang="en-US" altLang="zh-CN" sz="4000" b="1" dirty="0" smtClean="0">
                <a:solidFill>
                  <a:schemeClr val="bg1"/>
                </a:solidFill>
                <a:effectLst/>
                <a:latin typeface="Bamini" pitchFamily="2" charset="0"/>
                <a:ea typeface="ＭＳ Ｐゴシック" charset="0"/>
              </a:rPr>
              <a:t> </a:t>
            </a:r>
            <a:r>
              <a:rPr lang="en-US" altLang="zh-CN" sz="4000" b="1" dirty="0" err="1" smtClean="0">
                <a:solidFill>
                  <a:schemeClr val="bg1"/>
                </a:solidFill>
                <a:effectLst/>
                <a:latin typeface="Bamini" pitchFamily="2" charset="0"/>
                <a:ea typeface="ＭＳ Ｐゴシック" charset="0"/>
              </a:rPr>
              <a:t>Vw;ghl;L</a:t>
            </a:r>
            <a:r>
              <a:rPr lang="en-US" altLang="zh-CN" sz="4000" b="1" dirty="0" smtClean="0">
                <a:solidFill>
                  <a:schemeClr val="bg1"/>
                </a:solidFill>
                <a:effectLst/>
                <a:latin typeface="Bamini" pitchFamily="2" charset="0"/>
                <a:ea typeface="ＭＳ Ｐゴシック" charset="0"/>
              </a:rPr>
              <a:t> </a:t>
            </a:r>
            <a:r>
              <a:rPr lang="en-US" altLang="zh-CN" sz="4000" b="1" dirty="0" err="1" smtClean="0">
                <a:solidFill>
                  <a:schemeClr val="bg1"/>
                </a:solidFill>
                <a:effectLst/>
                <a:latin typeface="Bamini" pitchFamily="2" charset="0"/>
                <a:ea typeface="ＭＳ Ｐゴシック" charset="0"/>
              </a:rPr>
              <a:t>kjpg;gPLk</a:t>
            </a:r>
            <a:r>
              <a:rPr lang="en-US" altLang="zh-CN" sz="4000" b="1" dirty="0" smtClean="0">
                <a:solidFill>
                  <a:schemeClr val="bg1"/>
                </a:solidFill>
                <a:effectLst/>
                <a:latin typeface="Bamini" pitchFamily="2" charset="0"/>
                <a:ea typeface="ＭＳ Ｐゴシック" charset="0"/>
              </a:rPr>
              <a:t>; </a:t>
            </a:r>
            <a:r>
              <a:rPr lang="en-US" altLang="zh-CN" sz="4000" b="1" dirty="0" err="1" smtClean="0">
                <a:solidFill>
                  <a:schemeClr val="bg1"/>
                </a:solidFill>
                <a:effectLst/>
                <a:latin typeface="Bamini" pitchFamily="2" charset="0"/>
                <a:ea typeface="ＭＳ Ｐゴシック" charset="0"/>
              </a:rPr>
              <a:t>gpd;dzpAk</a:t>
            </a:r>
            <a:r>
              <a:rPr lang="en-US" altLang="zh-CN" sz="4000" b="1" dirty="0" smtClean="0">
                <a:solidFill>
                  <a:schemeClr val="bg1"/>
                </a:solidFill>
                <a:effectLst/>
                <a:latin typeface="Bamini" pitchFamily="2" charset="0"/>
                <a:ea typeface="ＭＳ Ｐゴシック" charset="0"/>
              </a:rPr>
              <a:t>;</a:t>
            </a:r>
            <a:endParaRPr lang="en-US" sz="4000" b="1" dirty="0">
              <a:solidFill>
                <a:schemeClr val="bg1"/>
              </a:solidFill>
              <a:effectLst/>
              <a:latin typeface="Bamini" pitchFamily="2" charset="0"/>
              <a:ea typeface="ＭＳ Ｐゴシック" charset="0"/>
            </a:endParaRPr>
          </a:p>
        </p:txBody>
      </p:sp>
      <p:sp>
        <p:nvSpPr>
          <p:cNvPr id="138243" name="Text Box 7"/>
          <p:cNvSpPr txBox="1">
            <a:spLocks noChangeArrowheads="1"/>
          </p:cNvSpPr>
          <p:nvPr/>
        </p:nvSpPr>
        <p:spPr bwMode="auto">
          <a:xfrm>
            <a:off x="8429625" y="44450"/>
            <a:ext cx="679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xv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3813" y="1196975"/>
            <a:ext cx="2592387" cy="584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200" b="1" dirty="0" err="1" smtClean="0">
                <a:latin typeface="Bamini" pitchFamily="2" charset="0"/>
                <a:cs typeface="Arial"/>
              </a:rPr>
              <a:t>Gtpapay</a:t>
            </a:r>
            <a:r>
              <a:rPr lang="en-US" sz="3200" b="1" dirty="0" smtClean="0">
                <a:latin typeface="Bamini" pitchFamily="2" charset="0"/>
                <a:cs typeface="Arial"/>
              </a:rPr>
              <a:t>;</a:t>
            </a:r>
            <a:endParaRPr lang="en-US" dirty="0" smtClean="0">
              <a:latin typeface="Bamini" pitchFamily="2" charset="0"/>
              <a:cs typeface="Arial"/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-14288" y="4114800"/>
            <a:ext cx="2100263" cy="107721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 err="1" smtClean="0">
                <a:latin typeface="Bamini" pitchFamily="2" charset="0"/>
                <a:cs typeface="Arial"/>
              </a:rPr>
              <a:t>murpay</a:t>
            </a:r>
            <a:r>
              <a:rPr lang="en-US" sz="3200" b="1" dirty="0" smtClean="0">
                <a:latin typeface="Bamini" pitchFamily="2" charset="0"/>
                <a:cs typeface="Arial"/>
              </a:rPr>
              <a:t>;</a:t>
            </a:r>
          </a:p>
          <a:p>
            <a:pPr algn="ctr" eaLnBrk="1" hangingPunct="1">
              <a:defRPr/>
            </a:pPr>
            <a:r>
              <a:rPr lang="en-US" sz="3200" b="1" dirty="0" smtClean="0">
                <a:latin typeface="Bamini" pitchFamily="2" charset="0"/>
                <a:cs typeface="Arial"/>
              </a:rPr>
              <a:t>(</a:t>
            </a:r>
            <a:r>
              <a:rPr lang="en-US" sz="3200" b="1" dirty="0" err="1" smtClean="0">
                <a:latin typeface="Bamini" pitchFamily="2" charset="0"/>
                <a:cs typeface="Arial"/>
              </a:rPr>
              <a:t>tuyhW</a:t>
            </a:r>
            <a:r>
              <a:rPr lang="en-US" sz="3200" b="1" dirty="0" smtClean="0">
                <a:latin typeface="Bamini" pitchFamily="2" charset="0"/>
                <a:cs typeface="Arial"/>
              </a:rPr>
              <a:t>)</a:t>
            </a: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2033588" y="5715000"/>
            <a:ext cx="4841875" cy="107721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 err="1" smtClean="0">
                <a:latin typeface="Bamini" pitchFamily="2" charset="0"/>
                <a:cs typeface="Arial"/>
              </a:rPr>
              <a:t>r%f</a:t>
            </a:r>
            <a:r>
              <a:rPr lang="en-US" sz="3200" b="1" dirty="0" smtClean="0">
                <a:latin typeface="Bamini" pitchFamily="2" charset="0"/>
                <a:cs typeface="Arial"/>
              </a:rPr>
              <a:t>&gt; </a:t>
            </a:r>
            <a:r>
              <a:rPr lang="en-US" sz="3200" b="1" dirty="0" err="1" smtClean="0">
                <a:latin typeface="Bamini" pitchFamily="2" charset="0"/>
                <a:cs typeface="Arial"/>
              </a:rPr>
              <a:t>nghUshjhu</a:t>
            </a:r>
            <a:r>
              <a:rPr lang="en-US" sz="3200" b="1" dirty="0" smtClean="0">
                <a:latin typeface="Bamini" pitchFamily="2" charset="0"/>
                <a:cs typeface="Arial"/>
              </a:rPr>
              <a:t> </a:t>
            </a:r>
            <a:r>
              <a:rPr lang="en-US" sz="3200" b="1" dirty="0" err="1" smtClean="0">
                <a:latin typeface="Bamini" pitchFamily="2" charset="0"/>
                <a:cs typeface="Arial"/>
              </a:rPr>
              <a:t>cs;slf;fk</a:t>
            </a:r>
            <a:r>
              <a:rPr lang="en-US" sz="3200" b="1" dirty="0" smtClean="0">
                <a:latin typeface="Bamini" pitchFamily="2" charset="0"/>
                <a:cs typeface="Arial"/>
              </a:rPr>
              <a:t>;</a:t>
            </a:r>
            <a:endParaRPr lang="en-US" dirty="0" smtClean="0">
              <a:latin typeface="Bamini" pitchFamily="2" charset="0"/>
              <a:cs typeface="Arial"/>
            </a:endParaRP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734175" y="4114800"/>
            <a:ext cx="2554288" cy="107721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 err="1">
                <a:latin typeface="Bamini" pitchFamily="2" charset="0"/>
                <a:cs typeface="Arial"/>
              </a:rPr>
              <a:t>r</a:t>
            </a:r>
            <a:r>
              <a:rPr lang="en-US" sz="3200" b="1" dirty="0" err="1" smtClean="0">
                <a:latin typeface="Bamini" pitchFamily="2" charset="0"/>
                <a:cs typeface="Arial"/>
              </a:rPr>
              <a:t>ka</a:t>
            </a:r>
            <a:r>
              <a:rPr lang="en-US" sz="3200" b="1" dirty="0" smtClean="0">
                <a:latin typeface="Bamini" pitchFamily="2" charset="0"/>
                <a:cs typeface="Arial"/>
              </a:rPr>
              <a:t> </a:t>
            </a:r>
            <a:r>
              <a:rPr lang="en-US" sz="3200" b="1" dirty="0" err="1" smtClean="0">
                <a:latin typeface="Bamini" pitchFamily="2" charset="0"/>
                <a:cs typeface="Arial"/>
              </a:rPr>
              <a:t>cs;slf;fk</a:t>
            </a:r>
            <a:r>
              <a:rPr lang="en-US" sz="3200" b="1" dirty="0" smtClean="0">
                <a:latin typeface="Bamini" pitchFamily="2" charset="0"/>
                <a:cs typeface="Arial"/>
              </a:rPr>
              <a:t>;</a:t>
            </a:r>
            <a:endParaRPr lang="en-US" dirty="0" smtClean="0">
              <a:latin typeface="Bamini" pitchFamily="2" charset="0"/>
              <a:cs typeface="Arial"/>
            </a:endParaRP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6407968" y="1219200"/>
            <a:ext cx="3276600" cy="107721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 smtClean="0">
                <a:latin typeface="Bamini" pitchFamily="2" charset="0"/>
                <a:cs typeface="Arial"/>
              </a:rPr>
              <a:t>,</a:t>
            </a:r>
            <a:r>
              <a:rPr lang="en-US" sz="3200" b="1" dirty="0" err="1" smtClean="0">
                <a:latin typeface="Bamini" pitchFamily="2" charset="0"/>
                <a:cs typeface="Arial"/>
              </a:rPr>
              <a:t>yf;fpa</a:t>
            </a:r>
            <a:r>
              <a:rPr lang="en-US" sz="3200" b="1" dirty="0" smtClean="0">
                <a:latin typeface="Bamini" pitchFamily="2" charset="0"/>
                <a:cs typeface="Arial"/>
              </a:rPr>
              <a:t> </a:t>
            </a:r>
            <a:r>
              <a:rPr lang="en-US" sz="3200" b="1" dirty="0" err="1" smtClean="0">
                <a:latin typeface="Bamini" pitchFamily="2" charset="0"/>
                <a:cs typeface="Arial"/>
              </a:rPr>
              <a:t>cs;slf;fk</a:t>
            </a:r>
            <a:r>
              <a:rPr lang="en-US" sz="3200" b="1" dirty="0" smtClean="0">
                <a:latin typeface="Bamini" pitchFamily="2" charset="0"/>
                <a:cs typeface="Arial"/>
              </a:rPr>
              <a:t>;</a:t>
            </a:r>
            <a:endParaRPr lang="en-US" dirty="0" smtClean="0">
              <a:latin typeface="Bamini" pitchFamily="2" charset="0"/>
              <a:cs typeface="Arial"/>
            </a:endParaRPr>
          </a:p>
        </p:txBody>
      </p:sp>
      <p:sp>
        <p:nvSpPr>
          <p:cNvPr id="34824" name="AutoShape 8"/>
          <p:cNvSpPr>
            <a:spLocks noChangeArrowheads="1"/>
          </p:cNvSpPr>
          <p:nvPr/>
        </p:nvSpPr>
        <p:spPr bwMode="auto">
          <a:xfrm>
            <a:off x="1946275" y="4191000"/>
            <a:ext cx="609600" cy="914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5" name="AutoShape 9"/>
          <p:cNvSpPr>
            <a:spLocks noChangeArrowheads="1"/>
          </p:cNvSpPr>
          <p:nvPr/>
        </p:nvSpPr>
        <p:spPr bwMode="auto">
          <a:xfrm rot="3348789">
            <a:off x="1828800" y="1589088"/>
            <a:ext cx="609600" cy="914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7" name="AutoShape 11"/>
          <p:cNvSpPr>
            <a:spLocks noChangeArrowheads="1"/>
          </p:cNvSpPr>
          <p:nvPr/>
        </p:nvSpPr>
        <p:spPr bwMode="auto">
          <a:xfrm rot="7631537">
            <a:off x="6248400" y="1600200"/>
            <a:ext cx="609600" cy="914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8" name="AutoShape 12"/>
          <p:cNvSpPr>
            <a:spLocks noChangeArrowheads="1"/>
          </p:cNvSpPr>
          <p:nvPr/>
        </p:nvSpPr>
        <p:spPr bwMode="auto">
          <a:xfrm rot="10800000">
            <a:off x="6300788" y="4191000"/>
            <a:ext cx="609600" cy="914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9" name="AutoShape 13"/>
          <p:cNvSpPr>
            <a:spLocks noChangeArrowheads="1"/>
          </p:cNvSpPr>
          <p:nvPr/>
        </p:nvSpPr>
        <p:spPr bwMode="auto">
          <a:xfrm rot="-5400000">
            <a:off x="4114800" y="5029200"/>
            <a:ext cx="609600" cy="914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0" name="Rectangle 14"/>
          <p:cNvSpPr>
            <a:spLocks noChangeArrowheads="1"/>
          </p:cNvSpPr>
          <p:nvPr/>
        </p:nvSpPr>
        <p:spPr bwMode="auto">
          <a:xfrm>
            <a:off x="2133600" y="2206352"/>
            <a:ext cx="4572000" cy="2590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Gjpa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altLang="zh-CN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Vw;ghl;L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altLang="zh-CN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kjpg;gPL</a:t>
            </a:r>
            <a:endParaRPr lang="en-US" altLang="zh-CN" sz="32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Bamini" pitchFamily="2" charset="0"/>
              <a:ea typeface="SimSun" charset="0"/>
              <a:cs typeface="Arial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en-US" altLang="zh-CN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MrpupaH</a:t>
            </a:r>
            <a:r>
              <a:rPr lang="en-US" altLang="zh-CN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&gt; </a:t>
            </a:r>
            <a:r>
              <a:rPr lang="en-US" altLang="zh-CN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jpfjp</a:t>
            </a:r>
            <a:endParaRPr lang="en-US" altLang="zh-CN" sz="28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Bamini" pitchFamily="2" charset="0"/>
              <a:ea typeface="SimSun" charset="0"/>
              <a:cs typeface="Arial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en-US" altLang="zh-CN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tpthjk</a:t>
            </a:r>
            <a:r>
              <a:rPr lang="en-US" altLang="zh-CN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;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en-US" altLang="zh-CN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Gj;jfq;fspd</a:t>
            </a:r>
            <a:r>
              <a:rPr lang="en-US" altLang="zh-CN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; </a:t>
            </a:r>
            <a:r>
              <a:rPr lang="en-US" altLang="zh-CN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fhytupir</a:t>
            </a:r>
            <a:endParaRPr lang="en-US" altLang="zh-CN" sz="28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Bamini" pitchFamily="2" charset="0"/>
              <a:ea typeface="SimSun" charset="0"/>
              <a:cs typeface="Arial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en-US" altLang="zh-CN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jdpj;Jtkhd</a:t>
            </a:r>
            <a:r>
              <a:rPr lang="en-US" altLang="zh-CN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 </a:t>
            </a:r>
            <a:r>
              <a:rPr lang="en-US" altLang="zh-CN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Fzhjprak</a:t>
            </a:r>
            <a:r>
              <a:rPr lang="en-US" altLang="zh-CN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ea typeface="SimSun" charset="0"/>
                <a:cs typeface="Arial"/>
              </a:rPr>
              <a:t>;</a:t>
            </a:r>
            <a:endParaRPr lang="en-US" altLang="zh-CN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SimSun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8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8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autoUpdateAnimBg="0"/>
      <p:bldP spid="34820" grpId="0" autoUpdateAnimBg="0"/>
      <p:bldP spid="34821" grpId="0" autoUpdateAnimBg="0"/>
      <p:bldP spid="34822" grpId="0" autoUpdateAnimBg="0"/>
      <p:bldP spid="34823" grpId="0" autoUpdateAnimBg="0"/>
      <p:bldP spid="34824" grpId="0" animBg="1"/>
      <p:bldP spid="34825" grpId="0" animBg="1"/>
      <p:bldP spid="34827" grpId="0" animBg="1"/>
      <p:bldP spid="34828" grpId="0" animBg="1"/>
      <p:bldP spid="34829" grpId="0" animBg="1"/>
      <p:bldP spid="34830" grpId="0" build="p" autoUpdateAnimBg="0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1" descr="New Moody Atla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765175"/>
            <a:ext cx="4392612" cy="555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latin typeface="Bamini" pitchFamily="2" charset="0"/>
                <a:ea typeface="ＭＳ Ｐゴシック" charset="0"/>
              </a:rPr>
              <a:t>vkJ</a:t>
            </a:r>
            <a:r>
              <a:rPr lang="en-US" dirty="0" smtClean="0">
                <a:latin typeface="Bamini" pitchFamily="2" charset="0"/>
                <a:ea typeface="ＭＳ Ｐゴシック" charset="0"/>
              </a:rPr>
              <a:t> </a:t>
            </a:r>
            <a:r>
              <a:rPr lang="en-US" dirty="0" err="1" smtClean="0">
                <a:latin typeface="Bamini" pitchFamily="2" charset="0"/>
                <a:ea typeface="ＭＳ Ｐゴシック" charset="0"/>
              </a:rPr>
              <a:t>gpujhd</a:t>
            </a:r>
            <a:r>
              <a:rPr lang="en-US" dirty="0" smtClean="0">
                <a:latin typeface="Bamini" pitchFamily="2" charset="0"/>
                <a:ea typeface="ＭＳ Ｐゴシック" charset="0"/>
              </a:rPr>
              <a:t> </a:t>
            </a:r>
            <a:r>
              <a:rPr lang="en-US" dirty="0" err="1" smtClean="0">
                <a:latin typeface="Bamini" pitchFamily="2" charset="0"/>
                <a:ea typeface="ＭＳ Ｐゴシック" charset="0"/>
              </a:rPr>
              <a:t>ghlf;Fwpg;G</a:t>
            </a:r>
            <a:endParaRPr lang="en-US" dirty="0">
              <a:latin typeface="Bamini" pitchFamily="2" charset="0"/>
              <a:ea typeface="ＭＳ Ｐゴシック" charset="0"/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95250" y="6237288"/>
            <a:ext cx="9239250" cy="576262"/>
          </a:xfrm>
        </p:spPr>
        <p:txBody>
          <a:bodyPr/>
          <a:lstStyle/>
          <a:p>
            <a:pPr algn="ctr" eaLnBrk="1" hangingPunct="1">
              <a:buFont typeface="Wingdings" pitchFamily="-105" charset="2"/>
              <a:buChar char="n"/>
              <a:defRPr/>
            </a:pPr>
            <a:r>
              <a:rPr lang="en-US" sz="2800" dirty="0" err="1" smtClean="0">
                <a:latin typeface="Bamini" pitchFamily="2" charset="0"/>
                <a:ea typeface="+mn-ea"/>
              </a:rPr>
              <a:t>ePq;fs</a:t>
            </a:r>
            <a:r>
              <a:rPr lang="en-US" sz="2800" dirty="0" smtClean="0">
                <a:latin typeface="Bamini" pitchFamily="2" charset="0"/>
                <a:ea typeface="+mn-ea"/>
              </a:rPr>
              <a:t>; </a:t>
            </a:r>
            <a:r>
              <a:rPr lang="en-US" sz="2800" dirty="0" err="1" smtClean="0">
                <a:latin typeface="Bamini" pitchFamily="2" charset="0"/>
                <a:ea typeface="+mn-ea"/>
              </a:rPr>
              <a:t>mNefkhf</a:t>
            </a:r>
            <a:r>
              <a:rPr lang="en-US" sz="2800" dirty="0" smtClean="0">
                <a:latin typeface="Bamini" pitchFamily="2" charset="0"/>
                <a:ea typeface="+mn-ea"/>
              </a:rPr>
              <a:t> </a:t>
            </a:r>
            <a:r>
              <a:rPr lang="en-US" sz="2800" dirty="0" err="1" smtClean="0">
                <a:latin typeface="Bamini" pitchFamily="2" charset="0"/>
                <a:ea typeface="+mn-ea"/>
              </a:rPr>
              <a:t>Kjw;ju</a:t>
            </a:r>
            <a:r>
              <a:rPr lang="en-US" sz="2800" dirty="0" smtClean="0">
                <a:latin typeface="Bamini" pitchFamily="2" charset="0"/>
                <a:ea typeface="+mn-ea"/>
              </a:rPr>
              <a:t> </a:t>
            </a:r>
            <a:r>
              <a:rPr lang="en-US" sz="2800" dirty="0" err="1" smtClean="0">
                <a:latin typeface="Bamini" pitchFamily="2" charset="0"/>
                <a:ea typeface="+mn-ea"/>
              </a:rPr>
              <a:t>Fwpg;Gfis</a:t>
            </a:r>
            <a:r>
              <a:rPr lang="en-US" sz="2800" dirty="0" smtClean="0">
                <a:latin typeface="Bamini" pitchFamily="2" charset="0"/>
                <a:ea typeface="+mn-ea"/>
              </a:rPr>
              <a:t> </a:t>
            </a:r>
            <a:r>
              <a:rPr lang="en-US" sz="2800" dirty="0" err="1" smtClean="0">
                <a:latin typeface="Bamini" pitchFamily="2" charset="0"/>
                <a:ea typeface="+mn-ea"/>
              </a:rPr>
              <a:t>thrpg;gPHfs</a:t>
            </a:r>
            <a:r>
              <a:rPr lang="en-US" sz="2800" dirty="0" smtClean="0">
                <a:latin typeface="Bamini" pitchFamily="2" charset="0"/>
                <a:ea typeface="+mn-ea"/>
              </a:rPr>
              <a:t>;</a:t>
            </a:r>
            <a:endParaRPr lang="en-US" sz="2800" dirty="0">
              <a:ea typeface="+mn-ea"/>
            </a:endParaRPr>
          </a:p>
        </p:txBody>
      </p:sp>
      <p:pic>
        <p:nvPicPr>
          <p:cNvPr id="140292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4356100" cy="551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624"/>
            <a:ext cx="7772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latin typeface="Bamini" pitchFamily="2" charset="0"/>
                <a:ea typeface="ＭＳ Ｐゴシック" charset="0"/>
              </a:rPr>
              <a:t>ehd</a:t>
            </a:r>
            <a:r>
              <a:rPr lang="en-US" dirty="0" smtClean="0">
                <a:latin typeface="Bamini" pitchFamily="2" charset="0"/>
                <a:ea typeface="ＭＳ Ｐゴシック" charset="0"/>
              </a:rPr>
              <a:t>; </a:t>
            </a:r>
            <a:r>
              <a:rPr lang="en-US" dirty="0" err="1" smtClean="0">
                <a:latin typeface="Bamini" pitchFamily="2" charset="0"/>
                <a:ea typeface="ＭＳ Ｐゴシック" charset="0"/>
              </a:rPr>
              <a:t>epy</a:t>
            </a:r>
            <a:r>
              <a:rPr lang="en-US" dirty="0" smtClean="0">
                <a:latin typeface="Bamini" pitchFamily="2" charset="0"/>
                <a:ea typeface="ＭＳ Ｐゴシック" charset="0"/>
              </a:rPr>
              <a:t> </a:t>
            </a:r>
            <a:r>
              <a:rPr lang="en-US" dirty="0" err="1" smtClean="0">
                <a:latin typeface="Bamini" pitchFamily="2" charset="0"/>
                <a:ea typeface="ＭＳ Ｐゴシック" charset="0"/>
              </a:rPr>
              <a:t>eLf;fj;jpd</a:t>
            </a:r>
            <a:r>
              <a:rPr lang="en-US" dirty="0" smtClean="0">
                <a:latin typeface="Bamini" pitchFamily="2" charset="0"/>
                <a:ea typeface="ＭＳ Ｐゴシック" charset="0"/>
              </a:rPr>
              <a:t>; </a:t>
            </a:r>
            <a:r>
              <a:rPr lang="en-US" dirty="0" err="1" smtClean="0">
                <a:latin typeface="Bamini" pitchFamily="2" charset="0"/>
                <a:ea typeface="ＭＳ Ｐゴシック" charset="0"/>
              </a:rPr>
              <a:t>ehl;il</a:t>
            </a:r>
            <a:r>
              <a:rPr lang="en-US" dirty="0" smtClean="0">
                <a:latin typeface="Bamini" pitchFamily="2" charset="0"/>
                <a:ea typeface="ＭＳ Ｐゴシック" charset="0"/>
              </a:rPr>
              <a:t> </a:t>
            </a:r>
            <a:r>
              <a:rPr lang="en-US" dirty="0" err="1" smtClean="0">
                <a:latin typeface="Bamini" pitchFamily="2" charset="0"/>
                <a:ea typeface="ＭＳ Ｐゴシック" charset="0"/>
              </a:rPr>
              <a:t>NrHe;jtd</a:t>
            </a:r>
            <a:r>
              <a:rPr lang="en-US" dirty="0" smtClean="0">
                <a:latin typeface="Bamini" pitchFamily="2" charset="0"/>
                <a:ea typeface="ＭＳ Ｐゴシック" charset="0"/>
              </a:rPr>
              <a:t>;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44386" name="Picture 5" descr="Earthquake Index Map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17625"/>
            <a:ext cx="6019800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Oval 6"/>
          <p:cNvSpPr>
            <a:spLocks noChangeArrowheads="1"/>
          </p:cNvSpPr>
          <p:nvPr/>
        </p:nvSpPr>
        <p:spPr bwMode="auto">
          <a:xfrm>
            <a:off x="1143000" y="3886200"/>
            <a:ext cx="457200" cy="457200"/>
          </a:xfrm>
          <a:prstGeom prst="ellipse">
            <a:avLst/>
          </a:prstGeom>
          <a:noFill/>
          <a:ln w="57150" cap="sq">
            <a:solidFill>
              <a:schemeClr val="hlink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379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b="1" dirty="0" err="1" smtClean="0">
                <a:solidFill>
                  <a:srgbClr val="FFFFFF"/>
                </a:solidFill>
                <a:latin typeface="Bamini" pitchFamily="2" charset="0"/>
                <a:ea typeface="ＭＳ Ｐゴシック" charset="0"/>
              </a:rPr>
              <a:t>Gjpa</a:t>
            </a:r>
            <a:r>
              <a:rPr lang="en-US" sz="2000" b="1" dirty="0" smtClean="0">
                <a:solidFill>
                  <a:srgbClr val="FFFFFF"/>
                </a:solidFill>
                <a:latin typeface="Bamini" pitchFamily="2" charset="0"/>
                <a:ea typeface="ＭＳ Ｐゴシック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Bamini" pitchFamily="2" charset="0"/>
                <a:ea typeface="ＭＳ Ｐゴシック" charset="0"/>
              </a:rPr>
              <a:t>Vw;ghl;L</a:t>
            </a:r>
            <a:r>
              <a:rPr lang="en-US" sz="2000" b="1" dirty="0" smtClean="0">
                <a:solidFill>
                  <a:srgbClr val="FFFFFF"/>
                </a:solidFill>
                <a:latin typeface="Bamini" pitchFamily="2" charset="0"/>
                <a:ea typeface="ＭＳ Ｐゴシック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Bamini" pitchFamily="2" charset="0"/>
                <a:ea typeface="ＭＳ Ｐゴシック" charset="0"/>
              </a:rPr>
              <a:t>gpd;dzpfspd</a:t>
            </a:r>
            <a:r>
              <a:rPr lang="en-US" sz="2000" b="1" dirty="0" smtClean="0">
                <a:solidFill>
                  <a:srgbClr val="FFFFFF"/>
                </a:solidFill>
                <a:latin typeface="Bamini" pitchFamily="2" charset="0"/>
                <a:ea typeface="ＭＳ Ｐゴシック" charset="0"/>
              </a:rPr>
              <a:t>; ,</a:t>
            </a:r>
            <a:r>
              <a:rPr lang="en-US" sz="2000" b="1" dirty="0" err="1" smtClean="0">
                <a:solidFill>
                  <a:srgbClr val="FFFFFF"/>
                </a:solidFill>
                <a:latin typeface="Bamini" pitchFamily="2" charset="0"/>
                <a:ea typeface="ＭＳ Ｐゴシック" charset="0"/>
              </a:rPr>
              <a:t>izg;G</a:t>
            </a:r>
            <a:r>
              <a:rPr lang="en-US" sz="2000" b="1" dirty="0" smtClean="0">
                <a:solidFill>
                  <a:srgbClr val="FFFFFF"/>
                </a:solidFill>
                <a:latin typeface="Bamini" pitchFamily="2" charset="0"/>
                <a:ea typeface="ＭＳ Ｐゴシック" charset="0"/>
              </a:rPr>
              <a:t> :</a:t>
            </a:r>
            <a:r>
              <a:rPr lang="en-US" sz="20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BibleStudyDownloads.org</a:t>
            </a:r>
            <a:endParaRPr lang="en-US" sz="9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 smtClean="0">
                <a:solidFill>
                  <a:srgbClr val="FFFFFF"/>
                </a:solidFill>
                <a:latin typeface="Bamini" pitchFamily="2" charset="0"/>
                <a:cs typeface="Arial" charset="0"/>
              </a:rPr>
              <a:t>,</a:t>
            </a:r>
            <a:r>
              <a:rPr lang="en-US" sz="3200" b="1" dirty="0" err="1" smtClean="0">
                <a:solidFill>
                  <a:srgbClr val="FFFFFF"/>
                </a:solidFill>
                <a:latin typeface="Bamini" pitchFamily="2" charset="0"/>
                <a:cs typeface="Arial" charset="0"/>
              </a:rPr>
              <a:t>g;ghlf;Fwpg;Gfis</a:t>
            </a:r>
            <a:r>
              <a:rPr lang="en-US" sz="3200" b="1" dirty="0" smtClean="0">
                <a:solidFill>
                  <a:srgbClr val="FFFFFF"/>
                </a:solidFill>
                <a:latin typeface="Bamini" pitchFamily="2" charset="0"/>
                <a:cs typeface="Arial" charset="0"/>
              </a:rPr>
              <a:t> ,</a:t>
            </a:r>
            <a:r>
              <a:rPr lang="en-US" sz="3200" b="1" dirty="0" err="1" smtClean="0">
                <a:solidFill>
                  <a:srgbClr val="FFFFFF"/>
                </a:solidFill>
                <a:latin typeface="Bamini" pitchFamily="2" charset="0"/>
                <a:cs typeface="Arial" charset="0"/>
              </a:rPr>
              <a:t>ytrkhf</a:t>
            </a:r>
            <a:r>
              <a:rPr lang="en-US" sz="3200" b="1" dirty="0" smtClean="0">
                <a:solidFill>
                  <a:srgbClr val="FFFFFF"/>
                </a:solidFill>
                <a:latin typeface="Bamini" pitchFamily="2" charset="0"/>
                <a:cs typeface="Arial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Bamini" pitchFamily="2" charset="0"/>
                <a:cs typeface="Arial" charset="0"/>
              </a:rPr>
              <a:t>ngw;Wf;nfhs;s</a:t>
            </a:r>
            <a:endParaRPr lang="en-US" sz="1100" b="1" dirty="0">
              <a:solidFill>
                <a:srgbClr val="FFFFFF"/>
              </a:solidFill>
              <a:latin typeface="Bamini" pitchFamily="2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492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7" name="Rectangle 1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95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Our People</a:t>
            </a:r>
            <a:endParaRPr lang="en-US" sz="4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67618" name="Picture 1" descr="CIC Ladies 2014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376271"/>
            <a:ext cx="9144000" cy="93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b="1" dirty="0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Bamini" pitchFamily="2" charset="0"/>
              </a:rPr>
              <a:t>#</a:t>
            </a:r>
            <a:r>
              <a:rPr lang="en-US" sz="4400" b="1" dirty="0" err="1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Bamini" pitchFamily="2" charset="0"/>
              </a:rPr>
              <a:t>rd</a:t>
            </a:r>
            <a:r>
              <a:rPr lang="en-US" sz="4400" b="1" dirty="0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Bamini" pitchFamily="2" charset="0"/>
              </a:rPr>
              <a:t>; rig </a:t>
            </a:r>
            <a:r>
              <a:rPr lang="en-US" sz="4400" b="1" dirty="0" err="1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Bamini" pitchFamily="2" charset="0"/>
              </a:rPr>
              <a:t>ngz;fSf;F</a:t>
            </a:r>
            <a:r>
              <a:rPr lang="en-US" sz="4400" b="1" dirty="0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Bamini" pitchFamily="2" charset="0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Bamini" pitchFamily="2" charset="0"/>
              </a:rPr>
              <a:t>fw;gpj;jy</a:t>
            </a:r>
            <a:r>
              <a:rPr lang="en-US" sz="4400" b="1" dirty="0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Bamini" pitchFamily="2" charset="0"/>
              </a:rPr>
              <a:t>;</a:t>
            </a:r>
            <a:endParaRPr lang="en-US" sz="4400" b="1" dirty="0">
              <a:solidFill>
                <a:srgbClr val="000000"/>
              </a:solidFill>
              <a:effectLst>
                <a:glow rad="190500">
                  <a:srgbClr val="000000"/>
                </a:glow>
              </a:effectLst>
              <a:latin typeface="Arial" charset="0"/>
            </a:endParaRPr>
          </a:p>
        </p:txBody>
      </p:sp>
      <p:pic>
        <p:nvPicPr>
          <p:cNvPr id="367620" name="Picture 7" descr="Crossroad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7750" y="0"/>
            <a:ext cx="38465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2825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69" name="Picture 3" descr="IMG_632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9970" name="Subtitle 2"/>
          <p:cNvSpPr txBox="1">
            <a:spLocks/>
          </p:cNvSpPr>
          <p:nvPr/>
        </p:nvSpPr>
        <p:spPr bwMode="auto">
          <a:xfrm>
            <a:off x="3540125" y="44624"/>
            <a:ext cx="3336925" cy="180340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20" tIns="45711" rIns="91420" bIns="45711" anchor="ctr"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2800" b="1" i="1" dirty="0" err="1" smtClean="0">
                <a:solidFill>
                  <a:srgbClr val="FFFFFF"/>
                </a:solidFill>
                <a:latin typeface="Bamini" pitchFamily="2" charset="0"/>
                <a:cs typeface="Arial" charset="0"/>
                <a:sym typeface="Trebuchet MS" charset="0"/>
              </a:rPr>
              <a:t>ngz;fs</a:t>
            </a:r>
            <a:r>
              <a:rPr lang="en-US" sz="2800" b="1" i="1" dirty="0" smtClean="0">
                <a:solidFill>
                  <a:srgbClr val="FFFFFF"/>
                </a:solidFill>
                <a:latin typeface="Bamini" pitchFamily="2" charset="0"/>
                <a:cs typeface="Arial" charset="0"/>
                <a:sym typeface="Trebuchet MS" charset="0"/>
              </a:rPr>
              <a:t>; </a:t>
            </a:r>
            <a:r>
              <a:rPr lang="en-US" sz="2800" b="1" i="1" dirty="0" err="1" smtClean="0">
                <a:solidFill>
                  <a:srgbClr val="FFFFFF"/>
                </a:solidFill>
                <a:latin typeface="Bamini" pitchFamily="2" charset="0"/>
                <a:cs typeface="Arial" charset="0"/>
                <a:sym typeface="Trebuchet MS" charset="0"/>
              </a:rPr>
              <a:t>Ntjghlk</a:t>
            </a:r>
            <a:r>
              <a:rPr lang="en-US" sz="2800" b="1" i="1" dirty="0" smtClean="0">
                <a:solidFill>
                  <a:srgbClr val="FFFFFF"/>
                </a:solidFill>
                <a:latin typeface="Bamini" pitchFamily="2" charset="0"/>
                <a:cs typeface="Arial" charset="0"/>
                <a:sym typeface="Trebuchet MS" charset="0"/>
              </a:rPr>
              <a:t>;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2800" b="1" i="1" dirty="0" smtClean="0">
                <a:solidFill>
                  <a:srgbClr val="FFFFFF"/>
                </a:solidFill>
                <a:latin typeface="Arial" charset="0"/>
                <a:cs typeface="Arial" charset="0"/>
                <a:sym typeface="Trebuchet MS" charset="0"/>
              </a:rPr>
              <a:t>1-2 </a:t>
            </a:r>
            <a:r>
              <a:rPr lang="en-US" sz="2800" b="1" i="1" dirty="0" smtClean="0">
                <a:solidFill>
                  <a:srgbClr val="FFFFFF"/>
                </a:solidFill>
                <a:latin typeface="Bamini" pitchFamily="2" charset="0"/>
                <a:cs typeface="Arial" charset="0"/>
                <a:sym typeface="Trebuchet MS" charset="0"/>
              </a:rPr>
              <a:t>,uh[</a:t>
            </a:r>
            <a:r>
              <a:rPr lang="en-US" sz="2800" b="1" i="1" dirty="0" err="1" smtClean="0">
                <a:solidFill>
                  <a:srgbClr val="FFFFFF"/>
                </a:solidFill>
                <a:latin typeface="Bamini" pitchFamily="2" charset="0"/>
                <a:cs typeface="Arial" charset="0"/>
                <a:sym typeface="Trebuchet MS" charset="0"/>
              </a:rPr>
              <a:t>hf;fs</a:t>
            </a:r>
            <a:r>
              <a:rPr lang="en-US" sz="2800" b="1" i="1" dirty="0" smtClean="0">
                <a:solidFill>
                  <a:srgbClr val="FFFFFF"/>
                </a:solidFill>
                <a:latin typeface="Bamini" pitchFamily="2" charset="0"/>
                <a:cs typeface="Arial" charset="0"/>
                <a:sym typeface="Trebuchet MS" charset="0"/>
              </a:rPr>
              <a:t>;</a:t>
            </a:r>
          </a:p>
        </p:txBody>
      </p:sp>
      <p:sp>
        <p:nvSpPr>
          <p:cNvPr id="339971" name="Subtitle 2"/>
          <p:cNvSpPr>
            <a:spLocks noGrp="1"/>
          </p:cNvSpPr>
          <p:nvPr>
            <p:ph type="subTitle" idx="1"/>
          </p:nvPr>
        </p:nvSpPr>
        <p:spPr>
          <a:xfrm>
            <a:off x="0" y="5532834"/>
            <a:ext cx="9144000" cy="1352550"/>
          </a:xfrm>
          <a:solidFill>
            <a:schemeClr val="tx1"/>
          </a:solidFill>
        </p:spPr>
        <p:txBody>
          <a:bodyPr anchor="ctr"/>
          <a:lstStyle/>
          <a:p>
            <a:pPr eaLnBrk="1" hangingPunct="1"/>
            <a:r>
              <a:rPr lang="en-US" sz="3600" b="1" dirty="0" err="1" smtClean="0">
                <a:solidFill>
                  <a:srgbClr val="FFFFFF"/>
                </a:solidFill>
                <a:latin typeface="Bamini" pitchFamily="2" charset="0"/>
                <a:cs typeface="Arial" charset="0"/>
              </a:rPr>
              <a:t>mnkupf;fh</a:t>
            </a:r>
            <a:r>
              <a:rPr lang="en-US" sz="3600" b="1" dirty="0" smtClean="0">
                <a:solidFill>
                  <a:srgbClr val="FFFFFF"/>
                </a:solidFill>
                <a:latin typeface="Bamini" pitchFamily="2" charset="0"/>
                <a:cs typeface="Arial" charset="0"/>
              </a:rPr>
              <a:t> 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• </a:t>
            </a:r>
            <a:r>
              <a:rPr lang="en-US" sz="3600" b="1" dirty="0" smtClean="0">
                <a:solidFill>
                  <a:srgbClr val="FFFFFF"/>
                </a:solidFill>
                <a:latin typeface="Bamini" pitchFamily="2" charset="0"/>
                <a:cs typeface="Arial" charset="0"/>
              </a:rPr>
              <a:t>,</a:t>
            </a:r>
            <a:r>
              <a:rPr lang="en-US" sz="3600" b="1" dirty="0" err="1" smtClean="0">
                <a:solidFill>
                  <a:srgbClr val="FFFFFF"/>
                </a:solidFill>
                <a:latin typeface="Bamini" pitchFamily="2" charset="0"/>
                <a:cs typeface="Arial" charset="0"/>
              </a:rPr>
              <a:t>e;jpah</a:t>
            </a:r>
            <a:r>
              <a:rPr lang="en-US" sz="3600" b="1" dirty="0" smtClean="0">
                <a:solidFill>
                  <a:srgbClr val="FFFFFF"/>
                </a:solidFill>
                <a:latin typeface="Bamini" pitchFamily="2" charset="0"/>
                <a:cs typeface="Arial" charset="0"/>
              </a:rPr>
              <a:t> </a:t>
            </a:r>
            <a:r>
              <a:rPr lang="en-US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• 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Bamini" pitchFamily="2" charset="0"/>
                <a:cs typeface="Arial" charset="0"/>
              </a:rPr>
              <a:t>rpq;fg;g+H</a:t>
            </a:r>
            <a:r>
              <a:rPr lang="en-US" sz="3600" b="1" dirty="0" smtClean="0">
                <a:solidFill>
                  <a:srgbClr val="FFFFFF"/>
                </a:solidFill>
                <a:latin typeface="Bamini" pitchFamily="2" charset="0"/>
                <a:cs typeface="Arial" charset="0"/>
              </a:rPr>
              <a:t>           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•  </a:t>
            </a:r>
            <a:r>
              <a:rPr lang="en-US" sz="3600" b="1" dirty="0" err="1" smtClean="0">
                <a:solidFill>
                  <a:srgbClr val="FFFFFF"/>
                </a:solidFill>
                <a:latin typeface="Bamini" pitchFamily="2" charset="0"/>
                <a:cs typeface="Arial" charset="0"/>
              </a:rPr>
              <a:t>epA+rpyhe;J</a:t>
            </a:r>
            <a:r>
              <a:rPr lang="en-US" sz="3600" b="1" dirty="0" smtClean="0">
                <a:solidFill>
                  <a:srgbClr val="FFFFFF"/>
                </a:solidFill>
                <a:latin typeface="Bamini" pitchFamily="2" charset="0"/>
                <a:cs typeface="Arial" charset="0"/>
              </a:rPr>
              <a:t> </a:t>
            </a:r>
            <a:r>
              <a:rPr lang="en-US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•</a:t>
            </a:r>
            <a:r>
              <a:rPr lang="en-US" sz="3600" b="1" dirty="0" smtClean="0">
                <a:solidFill>
                  <a:srgbClr val="FFFFFF"/>
                </a:solidFill>
                <a:latin typeface="Bamini" pitchFamily="2" charset="0"/>
                <a:cs typeface="Arial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Bamini" pitchFamily="2" charset="0"/>
                <a:cs typeface="Arial" charset="0"/>
              </a:rPr>
              <a:t>rpk;ghNg</a:t>
            </a:r>
            <a:r>
              <a:rPr lang="en-US" sz="3600" b="1" dirty="0" smtClean="0">
                <a:solidFill>
                  <a:srgbClr val="FFFFFF"/>
                </a:solidFill>
                <a:latin typeface="Bamini" pitchFamily="2" charset="0"/>
                <a:cs typeface="Arial" charset="0"/>
              </a:rPr>
              <a:t> </a:t>
            </a:r>
            <a:r>
              <a:rPr lang="en-US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•</a:t>
            </a:r>
            <a:r>
              <a:rPr lang="en-US" sz="3600" b="1" dirty="0" smtClean="0">
                <a:solidFill>
                  <a:srgbClr val="FFFFFF"/>
                </a:solidFill>
                <a:latin typeface="Bamini" pitchFamily="2" charset="0"/>
                <a:cs typeface="Arial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Bamini" pitchFamily="2" charset="0"/>
                <a:cs typeface="Arial" charset="0"/>
              </a:rPr>
              <a:t>n`hyd;l</a:t>
            </a:r>
            <a:r>
              <a:rPr lang="en-US" sz="3600" b="1" dirty="0" smtClean="0">
                <a:solidFill>
                  <a:srgbClr val="FFFFFF"/>
                </a:solidFill>
                <a:latin typeface="Bamini" pitchFamily="2" charset="0"/>
                <a:cs typeface="Arial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3003282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89" name="Picture 3" descr="IMG_000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31750" y="5661248"/>
            <a:ext cx="9251950" cy="9906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3200" b="1" dirty="0" err="1" smtClean="0">
                <a:latin typeface="Bamini" pitchFamily="2" charset="0"/>
                <a:cs typeface="+mj-cs"/>
              </a:rPr>
              <a:t>jha;yhe;J</a:t>
            </a:r>
            <a:r>
              <a:rPr lang="en-US" sz="3200" b="1" dirty="0" smtClean="0">
                <a:latin typeface="Bamini" pitchFamily="2" charset="0"/>
                <a:cs typeface="+mj-cs"/>
              </a:rPr>
              <a:t> </a:t>
            </a:r>
            <a:r>
              <a:rPr lang="en-US" sz="3200" b="1" dirty="0"/>
              <a:t>• </a:t>
            </a:r>
            <a:r>
              <a:rPr lang="en-US" sz="3200" b="1" dirty="0" err="1" smtClean="0">
                <a:latin typeface="Bamini" pitchFamily="2" charset="0"/>
                <a:cs typeface="+mj-cs"/>
              </a:rPr>
              <a:t>nkhq;Nfhypah</a:t>
            </a:r>
            <a:r>
              <a:rPr lang="en-US" sz="3200" b="1" dirty="0" smtClean="0">
                <a:latin typeface="Bamini" pitchFamily="2" charset="0"/>
                <a:cs typeface="+mj-cs"/>
              </a:rPr>
              <a:t> </a:t>
            </a:r>
            <a:r>
              <a:rPr lang="en-US" sz="3200" b="1" dirty="0"/>
              <a:t>•</a:t>
            </a:r>
            <a:r>
              <a:rPr lang="en-US" sz="3200" b="1" dirty="0" smtClean="0">
                <a:latin typeface="Bamini" pitchFamily="2" charset="0"/>
                <a:cs typeface="+mj-cs"/>
              </a:rPr>
              <a:t> </a:t>
            </a:r>
            <a:r>
              <a:rPr lang="en-US" sz="3200" b="1" dirty="0" err="1" smtClean="0">
                <a:latin typeface="Bamini" pitchFamily="2" charset="0"/>
                <a:cs typeface="+mj-cs"/>
              </a:rPr>
              <a:t>kpad;khH</a:t>
            </a:r>
            <a:r>
              <a:rPr lang="en-US" sz="3200" b="1" dirty="0" smtClean="0">
                <a:latin typeface="Bamini" pitchFamily="2" charset="0"/>
                <a:cs typeface="+mj-cs"/>
              </a:rPr>
              <a:t>          </a:t>
            </a:r>
            <a:r>
              <a:rPr lang="en-US" sz="3200" b="1" dirty="0" smtClean="0"/>
              <a:t>• </a:t>
            </a:r>
            <a:r>
              <a:rPr lang="en-US" sz="3200" b="1" dirty="0" smtClean="0">
                <a:latin typeface="Bamini" pitchFamily="2" charset="0"/>
                <a:cs typeface="+mj-cs"/>
              </a:rPr>
              <a:t>,</a:t>
            </a:r>
            <a:r>
              <a:rPr lang="en-US" sz="3200" b="1" dirty="0" err="1" smtClean="0">
                <a:latin typeface="Bamini" pitchFamily="2" charset="0"/>
                <a:cs typeface="+mj-cs"/>
              </a:rPr>
              <a:t>e;NjhNdrpah</a:t>
            </a:r>
            <a:endParaRPr lang="en-US" sz="3200" b="1" dirty="0" smtClean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943893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17647"/>
          <a:stretch/>
        </p:blipFill>
        <p:spPr>
          <a:xfrm>
            <a:off x="0" y="32841"/>
            <a:ext cx="9144000" cy="42382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218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40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rHtNjr</a:t>
            </a:r>
            <a:r>
              <a:rPr lang="en-US" sz="40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r%f</a:t>
            </a:r>
            <a:r>
              <a:rPr lang="en-US" sz="40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ghlrhiy</a:t>
            </a:r>
            <a:r>
              <a:rPr lang="en-US" sz="40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(ICS)</a:t>
            </a:r>
            <a:r>
              <a:rPr lang="en-US" sz="40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/>
            </a:r>
            <a:br>
              <a:rPr lang="en-US" sz="40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</a:br>
            <a:r>
              <a:rPr lang="en-US" sz="40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(</a:t>
            </a:r>
            <a:r>
              <a:rPr lang="en-US" sz="40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Muk;gk</a:t>
            </a:r>
            <a:r>
              <a:rPr lang="en-US" sz="40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Bamini" pitchFamily="2" charset="0"/>
              </a:rPr>
              <a:t>;.</a:t>
            </a:r>
            <a:r>
              <a:rPr lang="en-US" sz="40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1993)</a:t>
            </a:r>
            <a:endParaRPr lang="en-US" sz="40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2298" b="11484"/>
          <a:stretch/>
        </p:blipFill>
        <p:spPr>
          <a:xfrm>
            <a:off x="0" y="4482127"/>
            <a:ext cx="9144000" cy="24032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348880"/>
            <a:ext cx="3277344" cy="2190242"/>
          </a:xfrm>
          <a:prstGeom prst="rect">
            <a:avLst/>
          </a:prstGeom>
          <a:ln w="76200" cmpd="sng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473038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5" name="Picture 2" descr="3 john world map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>
            <a:grpSpLocks/>
          </p:cNvGrpSpPr>
          <p:nvPr/>
        </p:nvGrpSpPr>
        <p:grpSpPr bwMode="auto">
          <a:xfrm rot="5858594">
            <a:off x="3548856" y="2234407"/>
            <a:ext cx="2227263" cy="2559050"/>
            <a:chOff x="3199269" y="1651300"/>
            <a:chExt cx="2227249" cy="4270097"/>
          </a:xfrm>
        </p:grpSpPr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 rot="18299371">
              <a:off x="3947034" y="3451715"/>
              <a:ext cx="635746" cy="2144699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9" name="AutoShape 7"/>
            <p:cNvSpPr>
              <a:spLocks noChangeArrowheads="1"/>
            </p:cNvSpPr>
            <p:nvPr/>
          </p:nvSpPr>
          <p:spPr bwMode="auto">
            <a:xfrm rot="19374369">
              <a:off x="4516587" y="2949683"/>
              <a:ext cx="380998" cy="2972115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0" name="AutoShape 8"/>
            <p:cNvSpPr>
              <a:spLocks noChangeArrowheads="1"/>
            </p:cNvSpPr>
            <p:nvPr/>
          </p:nvSpPr>
          <p:spPr bwMode="auto">
            <a:xfrm rot="-1429550">
              <a:off x="4744489" y="3672650"/>
              <a:ext cx="380998" cy="2135049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1" name="AutoShape 9"/>
            <p:cNvSpPr>
              <a:spLocks noChangeArrowheads="1"/>
            </p:cNvSpPr>
            <p:nvPr/>
          </p:nvSpPr>
          <p:spPr bwMode="auto">
            <a:xfrm>
              <a:off x="5005199" y="1901928"/>
              <a:ext cx="380998" cy="411381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cs typeface="+mj-cs"/>
              </a:rPr>
              <a:t>ICS </a:t>
            </a:r>
            <a:r>
              <a:rPr lang="en-US" sz="3200" b="1" dirty="0" err="1" smtClean="0">
                <a:latin typeface="Bamini" pitchFamily="2" charset="0"/>
                <a:cs typeface="+mj-cs"/>
              </a:rPr>
              <a:t>jw;nghOJ</a:t>
            </a:r>
            <a:r>
              <a:rPr lang="en-US" sz="3200" b="1" dirty="0" smtClean="0">
                <a:latin typeface="Bamini" pitchFamily="2" charset="0"/>
                <a:cs typeface="+mj-cs"/>
              </a:rPr>
              <a:t> 480 </a:t>
            </a:r>
            <a:r>
              <a:rPr lang="en-US" sz="3200" b="1" dirty="0" err="1" smtClean="0">
                <a:latin typeface="Bamini" pitchFamily="2" charset="0"/>
                <a:cs typeface="+mj-cs"/>
              </a:rPr>
              <a:t>khztHfis</a:t>
            </a:r>
            <a:r>
              <a:rPr lang="en-US" sz="3200" b="1" dirty="0" smtClean="0">
                <a:latin typeface="Bamini" pitchFamily="2" charset="0"/>
                <a:cs typeface="+mj-cs"/>
              </a:rPr>
              <a:t> </a:t>
            </a:r>
            <a:r>
              <a:rPr lang="en-US" sz="3200" b="1" dirty="0" err="1" smtClean="0">
                <a:latin typeface="Bamini" pitchFamily="2" charset="0"/>
                <a:cs typeface="+mj-cs"/>
              </a:rPr>
              <a:t>nfhz;Ls;sJ</a:t>
            </a:r>
            <a:r>
              <a:rPr lang="en-US" sz="3200" b="1" dirty="0" smtClean="0">
                <a:latin typeface="Bamini" pitchFamily="2" charset="0"/>
                <a:cs typeface="+mj-cs"/>
              </a:rPr>
              <a:t>.</a:t>
            </a:r>
            <a:endParaRPr lang="en-US" sz="3200" b="1" dirty="0" smtClean="0">
              <a:cs typeface="+mj-cs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189163" y="1874838"/>
            <a:ext cx="1790700" cy="2652712"/>
            <a:chOff x="3771900" y="1620838"/>
            <a:chExt cx="1790700" cy="4424362"/>
          </a:xfrm>
        </p:grpSpPr>
        <p:sp>
          <p:nvSpPr>
            <p:cNvPr id="361476" name="AutoShape 4"/>
            <p:cNvSpPr>
              <a:spLocks noChangeArrowheads="1"/>
            </p:cNvSpPr>
            <p:nvPr/>
          </p:nvSpPr>
          <p:spPr bwMode="auto">
            <a:xfrm rot="18984757">
              <a:off x="3771900" y="2468113"/>
              <a:ext cx="381000" cy="3577087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1479" name="AutoShape 7"/>
            <p:cNvSpPr>
              <a:spLocks noChangeArrowheads="1"/>
            </p:cNvSpPr>
            <p:nvPr/>
          </p:nvSpPr>
          <p:spPr bwMode="auto">
            <a:xfrm rot="-2225631">
              <a:off x="4346575" y="2987069"/>
              <a:ext cx="381000" cy="2973404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1480" name="AutoShape 8"/>
            <p:cNvSpPr>
              <a:spLocks noChangeArrowheads="1"/>
            </p:cNvSpPr>
            <p:nvPr/>
          </p:nvSpPr>
          <p:spPr bwMode="auto">
            <a:xfrm rot="-1429550">
              <a:off x="4803775" y="3561626"/>
              <a:ext cx="381000" cy="2134073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1481" name="AutoShape 9"/>
            <p:cNvSpPr>
              <a:spLocks noChangeArrowheads="1"/>
            </p:cNvSpPr>
            <p:nvPr/>
          </p:nvSpPr>
          <p:spPr bwMode="auto">
            <a:xfrm>
              <a:off x="5181600" y="1620838"/>
              <a:ext cx="381000" cy="4114578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361485" name="Text Box 13"/>
          <p:cNvSpPr txBox="1">
            <a:spLocks noChangeArrowheads="1"/>
          </p:cNvSpPr>
          <p:nvPr/>
        </p:nvSpPr>
        <p:spPr bwMode="auto">
          <a:xfrm>
            <a:off x="3635375" y="2759075"/>
            <a:ext cx="19050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dirty="0" smtClean="0">
                <a:solidFill>
                  <a:srgbClr val="FFFFFF"/>
                </a:solidFill>
                <a:latin typeface="Bamini" pitchFamily="2" charset="0"/>
              </a:rPr>
              <a:t>[</a:t>
            </a: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</a:rPr>
              <a:t>g;ghd</a:t>
            </a:r>
            <a:r>
              <a:rPr lang="en-US" sz="1800" b="1" dirty="0" smtClean="0">
                <a:solidFill>
                  <a:srgbClr val="FFFFFF"/>
                </a:solidFill>
                <a:latin typeface="Bamini" pitchFamily="2" charset="0"/>
              </a:rPr>
              <a:t>;</a:t>
            </a:r>
            <a:endParaRPr lang="en-US" sz="1800" b="1" dirty="0">
              <a:solidFill>
                <a:srgbClr val="FFFFFF"/>
              </a:solidFill>
              <a:latin typeface="Bamini" pitchFamily="2" charset="0"/>
            </a:endParaRPr>
          </a:p>
        </p:txBody>
      </p:sp>
      <p:sp>
        <p:nvSpPr>
          <p:cNvPr id="361489" name="Text Box 17"/>
          <p:cNvSpPr txBox="1">
            <a:spLocks noChangeArrowheads="1"/>
          </p:cNvSpPr>
          <p:nvPr/>
        </p:nvSpPr>
        <p:spPr bwMode="auto">
          <a:xfrm>
            <a:off x="5829300" y="2990850"/>
            <a:ext cx="1446213" cy="338554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rgbClr val="FFFFFF"/>
                </a:solidFill>
                <a:latin typeface="Bamini" pitchFamily="2" charset="0"/>
              </a:rPr>
              <a:t>I. </a:t>
            </a:r>
            <a:r>
              <a:rPr lang="en-US" sz="1600" b="1" dirty="0" err="1" smtClean="0">
                <a:solidFill>
                  <a:srgbClr val="FFFFFF"/>
                </a:solidFill>
                <a:latin typeface="Bamini" pitchFamily="2" charset="0"/>
              </a:rPr>
              <a:t>mnkupf;fh</a:t>
            </a:r>
            <a:endParaRPr lang="en-US" sz="1600" b="1" dirty="0">
              <a:solidFill>
                <a:srgbClr val="FFFFFF"/>
              </a:solidFill>
              <a:latin typeface="Bamini" pitchFamily="2" charset="0"/>
            </a:endParaRP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1638300" y="3392488"/>
            <a:ext cx="19050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dirty="0" smtClean="0">
                <a:solidFill>
                  <a:srgbClr val="FFFFFF"/>
                </a:solidFill>
                <a:latin typeface="Bamini" pitchFamily="2" charset="0"/>
              </a:rPr>
              <a:t>,</a:t>
            </a: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</a:rPr>
              <a:t>e;jpah</a:t>
            </a:r>
            <a:endParaRPr lang="en-US" sz="1800" b="1" dirty="0">
              <a:solidFill>
                <a:srgbClr val="FFFFFF"/>
              </a:solidFill>
              <a:latin typeface="Bamini" pitchFamily="2" charset="0"/>
            </a:endParaRP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3267075" y="2371725"/>
            <a:ext cx="19050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</a:rPr>
              <a:t>nfhupah</a:t>
            </a:r>
            <a:endParaRPr lang="en-US" sz="1800" b="1" dirty="0">
              <a:solidFill>
                <a:srgbClr val="FFFFFF"/>
              </a:solidFill>
              <a:latin typeface="Bamini" pitchFamily="2" charset="0"/>
            </a:endParaRP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4208463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1500" name="Text Box 28"/>
          <p:cNvSpPr txBox="1">
            <a:spLocks noChangeArrowheads="1"/>
          </p:cNvSpPr>
          <p:nvPr/>
        </p:nvSpPr>
        <p:spPr bwMode="auto">
          <a:xfrm>
            <a:off x="2651125" y="4025900"/>
            <a:ext cx="1676400" cy="366713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en-US" sz="1800" b="1" dirty="0" smtClean="0">
                <a:solidFill>
                  <a:srgbClr val="FFFFFF"/>
                </a:solidFill>
              </a:rPr>
              <a:t>ICS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3140075" y="3209925"/>
            <a:ext cx="14478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</a:rPr>
              <a:t>jha;yhe;J</a:t>
            </a:r>
            <a:endParaRPr lang="en-US" sz="1800" b="1" dirty="0">
              <a:solidFill>
                <a:srgbClr val="FFFFFF"/>
              </a:solidFill>
              <a:latin typeface="Bamini" pitchFamily="2" charset="0"/>
            </a:endParaRP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2682875" y="4410075"/>
            <a:ext cx="19050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dirty="0" smtClean="0">
                <a:solidFill>
                  <a:srgbClr val="FFFFFF"/>
                </a:solidFill>
                <a:latin typeface="Bamini" pitchFamily="2" charset="0"/>
              </a:rPr>
              <a:t>,</a:t>
            </a: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</a:rPr>
              <a:t>e;NjhNdrpah</a:t>
            </a:r>
            <a:endParaRPr lang="en-US" sz="1800" b="1" dirty="0">
              <a:solidFill>
                <a:srgbClr val="FFFFFF"/>
              </a:solidFill>
              <a:latin typeface="Bamini" pitchFamily="2" charset="0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444500" y="2576513"/>
            <a:ext cx="1905000" cy="36933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</a:rPr>
              <a:t>Rtp</a:t>
            </a:r>
            <a:r>
              <a:rPr lang="en-US" sz="1800" b="1" dirty="0" smtClean="0">
                <a:solidFill>
                  <a:srgbClr val="FFFFFF"/>
                </a:solidFill>
                <a:latin typeface="Bamini" pitchFamily="2" charset="0"/>
              </a:rPr>
              <a:t>];</a:t>
            </a: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</a:rPr>
              <a:t>rHyhe;J</a:t>
            </a:r>
            <a:endParaRPr lang="en-US" sz="1800" b="1" dirty="0">
              <a:solidFill>
                <a:srgbClr val="FFFFFF"/>
              </a:solidFill>
              <a:latin typeface="Bamini" pitchFamily="2" charset="0"/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363538" y="2058988"/>
            <a:ext cx="985837" cy="46166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 dirty="0" err="1" smtClean="0">
                <a:solidFill>
                  <a:srgbClr val="FFFFFF"/>
                </a:solidFill>
                <a:latin typeface="Bamini" pitchFamily="2" charset="0"/>
              </a:rPr>
              <a:t>If;fpa</a:t>
            </a:r>
            <a:r>
              <a:rPr lang="en-US" sz="1200" b="1" dirty="0" smtClean="0">
                <a:solidFill>
                  <a:srgbClr val="FFFFFF"/>
                </a:solidFill>
                <a:latin typeface="Bamini" pitchFamily="2" charset="0"/>
              </a:rPr>
              <a:t> ,uh[;[</a:t>
            </a:r>
            <a:r>
              <a:rPr lang="en-US" sz="1200" b="1" dirty="0" err="1" smtClean="0">
                <a:solidFill>
                  <a:srgbClr val="FFFFFF"/>
                </a:solidFill>
                <a:latin typeface="Bamini" pitchFamily="2" charset="0"/>
              </a:rPr>
              <a:t>pak</a:t>
            </a:r>
            <a:r>
              <a:rPr lang="en-US" sz="1200" b="1" dirty="0" smtClean="0">
                <a:solidFill>
                  <a:srgbClr val="FFFFFF"/>
                </a:solidFill>
                <a:latin typeface="Bamini" pitchFamily="2" charset="0"/>
              </a:rPr>
              <a:t>;</a:t>
            </a:r>
            <a:endParaRPr lang="en-US" sz="12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3082925" y="4776788"/>
            <a:ext cx="19050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</a:rPr>
              <a:t>mT</a:t>
            </a:r>
            <a:r>
              <a:rPr lang="en-US" sz="1800" b="1" dirty="0" smtClean="0">
                <a:solidFill>
                  <a:srgbClr val="FFFFFF"/>
                </a:solidFill>
                <a:latin typeface="Bamini" pitchFamily="2" charset="0"/>
              </a:rPr>
              <a:t>];</a:t>
            </a: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</a:rPr>
              <a:t>jpNuypah</a:t>
            </a:r>
            <a:endParaRPr lang="en-US" sz="1800" b="1" dirty="0">
              <a:solidFill>
                <a:srgbClr val="FFFFFF"/>
              </a:solidFill>
              <a:latin typeface="Bamini" pitchFamily="2" charset="0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6196013" y="3581400"/>
            <a:ext cx="1446212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</a:rPr>
              <a:t>nkf;rpNfh</a:t>
            </a:r>
            <a:endParaRPr lang="en-US" sz="1800" b="1" dirty="0">
              <a:solidFill>
                <a:srgbClr val="FFFFFF"/>
              </a:solidFill>
              <a:latin typeface="Bamini" pitchFamily="2" charset="0"/>
            </a:endParaRPr>
          </a:p>
        </p:txBody>
      </p:sp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6732588" y="4135438"/>
            <a:ext cx="1447800" cy="36933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</a:rPr>
              <a:t>ntdpRyh</a:t>
            </a:r>
            <a:endParaRPr lang="en-US" sz="1800" b="1" dirty="0">
              <a:solidFill>
                <a:srgbClr val="FFFFFF"/>
              </a:solidFill>
              <a:latin typeface="Bamini" pitchFamily="2" charset="0"/>
            </a:endParaRPr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627063" y="4776788"/>
            <a:ext cx="1446212" cy="307777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 dirty="0" err="1" smtClean="0">
                <a:solidFill>
                  <a:srgbClr val="FFFFFF"/>
                </a:solidFill>
                <a:latin typeface="Bamini" pitchFamily="2" charset="0"/>
              </a:rPr>
              <a:t>njd</a:t>
            </a:r>
            <a:r>
              <a:rPr lang="en-US" sz="1400" b="1" dirty="0" smtClean="0">
                <a:solidFill>
                  <a:srgbClr val="FFFFFF"/>
                </a:solidFill>
                <a:latin typeface="Bamini" pitchFamily="2" charset="0"/>
              </a:rPr>
              <a:t>; </a:t>
            </a:r>
            <a:r>
              <a:rPr lang="en-US" sz="1400" b="1" dirty="0" err="1" smtClean="0">
                <a:solidFill>
                  <a:srgbClr val="FFFFFF"/>
                </a:solidFill>
                <a:latin typeface="Bamini" pitchFamily="2" charset="0"/>
              </a:rPr>
              <a:t>mnkupf;fh</a:t>
            </a:r>
            <a:endParaRPr lang="en-US" sz="1400" b="1" dirty="0">
              <a:solidFill>
                <a:srgbClr val="FFFFFF"/>
              </a:solidFill>
              <a:latin typeface="Bamini" pitchFamily="2" charset="0"/>
            </a:endParaRP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444500" y="2990850"/>
            <a:ext cx="19050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dirty="0" smtClean="0">
                <a:solidFill>
                  <a:srgbClr val="FFFFFF"/>
                </a:solidFill>
                <a:latin typeface="Bamini" pitchFamily="2" charset="0"/>
              </a:rPr>
              <a:t>,</a:t>
            </a: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</a:rPr>
              <a:t>j;jhyp</a:t>
            </a:r>
            <a:endParaRPr lang="en-US" sz="1800" b="1" dirty="0">
              <a:solidFill>
                <a:srgbClr val="FFFFFF"/>
              </a:solidFill>
              <a:latin typeface="Bamini" pitchFamily="2" charset="0"/>
            </a:endParaRP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7121525" y="4605338"/>
            <a:ext cx="14478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</a:rPr>
              <a:t>gpNurpy</a:t>
            </a:r>
            <a:r>
              <a:rPr lang="en-US" sz="1800" b="1" dirty="0" smtClean="0">
                <a:solidFill>
                  <a:srgbClr val="FFFFFF"/>
                </a:solidFill>
                <a:latin typeface="Bamini" pitchFamily="2" charset="0"/>
              </a:rPr>
              <a:t>;</a:t>
            </a:r>
            <a:endParaRPr lang="en-US" sz="1800" b="1" dirty="0">
              <a:solidFill>
                <a:srgbClr val="FFFFFF"/>
              </a:solidFill>
              <a:latin typeface="Bamini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55" y="23515"/>
            <a:ext cx="1800226" cy="1965325"/>
          </a:xfrm>
          <a:prstGeom prst="rect">
            <a:avLst/>
          </a:prstGeom>
          <a:ln w="76200" cmpd="sng">
            <a:solidFill>
              <a:schemeClr val="bg1">
                <a:lumMod val="75000"/>
              </a:schemeClr>
            </a:solidFill>
          </a:ln>
        </p:spPr>
      </p:pic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1570038" y="2054176"/>
            <a:ext cx="19050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dirty="0" err="1" smtClean="0">
                <a:solidFill>
                  <a:srgbClr val="FFFFFF"/>
                </a:solidFill>
                <a:latin typeface="Bamini" pitchFamily="2" charset="0"/>
              </a:rPr>
              <a:t>RtPld</a:t>
            </a:r>
            <a:r>
              <a:rPr lang="en-US" sz="1800" b="1" dirty="0" smtClean="0">
                <a:solidFill>
                  <a:srgbClr val="FFFFFF"/>
                </a:solidFill>
                <a:latin typeface="Bamini" pitchFamily="2" charset="0"/>
              </a:rPr>
              <a:t>;</a:t>
            </a:r>
            <a:endParaRPr lang="en-US" sz="1800" b="1" dirty="0">
              <a:solidFill>
                <a:srgbClr val="FFFFFF"/>
              </a:solidFill>
              <a:latin typeface="Bamini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1589" y="23515"/>
            <a:ext cx="2936875" cy="1954212"/>
          </a:xfrm>
          <a:prstGeom prst="rect">
            <a:avLst/>
          </a:prstGeom>
          <a:ln w="76200" cmpd="sng">
            <a:solidFill>
              <a:schemeClr val="bg1">
                <a:lumMod val="7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1189" y="23515"/>
            <a:ext cx="3528392" cy="1922446"/>
          </a:xfrm>
          <a:prstGeom prst="rect">
            <a:avLst/>
          </a:prstGeom>
          <a:ln w="57150" cmpd="sng">
            <a:solidFill>
              <a:srgbClr val="000090"/>
            </a:solidFill>
          </a:ln>
        </p:spPr>
      </p:pic>
    </p:spTree>
    <p:extLst>
      <p:ext uri="{BB962C8B-B14F-4D97-AF65-F5344CB8AC3E}">
        <p14:creationId xmlns:p14="http://schemas.microsoft.com/office/powerpoint/2010/main" val="12185229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485" grpId="0" animBg="1"/>
      <p:bldP spid="361489" grpId="0" animBg="1"/>
      <p:bldP spid="361491" grpId="0" animBg="1"/>
      <p:bldP spid="361493" grpId="0" animBg="1"/>
      <p:bldP spid="361496" grpId="0" animBg="1"/>
      <p:bldP spid="23" grpId="0" animBg="1"/>
      <p:bldP spid="21" grpId="0" animBg="1"/>
      <p:bldP spid="22" grpId="0" animBg="1"/>
      <p:bldP spid="24" grpId="0" animBg="1"/>
      <p:bldP spid="26" grpId="0" animBg="1"/>
      <p:bldP spid="33" grpId="0" animBg="1"/>
      <p:bldP spid="34" grpId="0" animBg="1"/>
      <p:bldP spid="35" grpId="0" animBg="1"/>
      <p:bldP spid="36" grpId="0" animBg="1"/>
      <p:bldP spid="25" grpId="0" animBg="1"/>
    </p:bldLst>
  </p:timing>
</p:sld>
</file>

<file path=ppt/theme/theme1.xml><?xml version="1.0" encoding="utf-8"?>
<a:theme xmlns:a="http://schemas.openxmlformats.org/drawingml/2006/main" name="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4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7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White on Black Background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ar Code">
  <a:themeElements>
    <a:clrScheme name="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FF6600"/>
      </a:accent1>
      <a:accent2>
        <a:srgbClr val="99CC00"/>
      </a:accent2>
      <a:accent3>
        <a:srgbClr val="AAAAAA"/>
      </a:accent3>
      <a:accent4>
        <a:srgbClr val="DADADA"/>
      </a:accent4>
      <a:accent5>
        <a:srgbClr val="FFB8AA"/>
      </a:accent5>
      <a:accent6>
        <a:srgbClr val="8AB900"/>
      </a:accent6>
      <a:hlink>
        <a:srgbClr val="960000"/>
      </a:hlink>
      <a:folHlink>
        <a:srgbClr val="4068AC"/>
      </a:folHlink>
    </a:clrScheme>
    <a:fontScheme name="Bar Code">
      <a:majorFont>
        <a:latin typeface="Helvetica"/>
        <a:ea typeface="Osaka"/>
        <a:cs typeface="Osaka"/>
      </a:majorFont>
      <a:minorFont>
        <a:latin typeface="Helvetica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lnDef>
  </a:objectDefaults>
  <a:extraClrSchemeLst>
    <a:extraClrScheme>
      <a:clrScheme name="Bar Co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2004:Templates:Presentations:Designs:Bar Code</Template>
  <TotalTime>2819</TotalTime>
  <Words>1102</Words>
  <Application>Microsoft Office PowerPoint</Application>
  <PresentationFormat>On-screen Show (4:3)</PresentationFormat>
  <Paragraphs>253</Paragraphs>
  <Slides>41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41</vt:i4>
      </vt:variant>
    </vt:vector>
  </HeadingPairs>
  <TitlesOfParts>
    <vt:vector size="74" baseType="lpstr">
      <vt:lpstr>SimSun</vt:lpstr>
      <vt:lpstr>26</vt:lpstr>
      <vt:lpstr>Arial</vt:lpstr>
      <vt:lpstr>Bamini</vt:lpstr>
      <vt:lpstr>Calibri</vt:lpstr>
      <vt:lpstr>Garamond</vt:lpstr>
      <vt:lpstr>Geneva</vt:lpstr>
      <vt:lpstr>굴림</vt:lpstr>
      <vt:lpstr>Helvetica</vt:lpstr>
      <vt:lpstr>ＭＳ Ｐゴシック</vt:lpstr>
      <vt:lpstr>Osaka</vt:lpstr>
      <vt:lpstr>Times</vt:lpstr>
      <vt:lpstr>Times New Roman</vt:lpstr>
      <vt:lpstr>Trebuchet MS</vt:lpstr>
      <vt:lpstr>Wingdings</vt:lpstr>
      <vt:lpstr>Blue Diagonal</vt:lpstr>
      <vt:lpstr>Bar Code</vt:lpstr>
      <vt:lpstr>2_Blank Presentation</vt:lpstr>
      <vt:lpstr>10_Default Design</vt:lpstr>
      <vt:lpstr>8_Default Design</vt:lpstr>
      <vt:lpstr>1_Blue Diagonal</vt:lpstr>
      <vt:lpstr>Stream</vt:lpstr>
      <vt:lpstr>Orbit</vt:lpstr>
      <vt:lpstr>1_Stream</vt:lpstr>
      <vt:lpstr>2_Blue Diagonal</vt:lpstr>
      <vt:lpstr>11_Blank Presentation</vt:lpstr>
      <vt:lpstr>8_Office Theme</vt:lpstr>
      <vt:lpstr>4_Beam</vt:lpstr>
      <vt:lpstr>7_Blank Presentation</vt:lpstr>
      <vt:lpstr>Beam</vt:lpstr>
      <vt:lpstr>3_Default Design</vt:lpstr>
      <vt:lpstr>2_Beam</vt:lpstr>
      <vt:lpstr>White on Black Background</vt:lpstr>
      <vt:lpstr>Gjpa Vw;ghl;L gpd;dzp</vt:lpstr>
      <vt:lpstr>cq;fis mwpKfk; nra;jy; </vt:lpstr>
      <vt:lpstr>vdJ ehL</vt:lpstr>
      <vt:lpstr>ehd; epy eLf;fj;jpd; ehl;il NrHe;jtd;</vt:lpstr>
      <vt:lpstr>Our People</vt:lpstr>
      <vt:lpstr>PowerPoint Presentation</vt:lpstr>
      <vt:lpstr>jha;yhe;J • nkhq;Nfhypah • kpad;khH          • ,e;NjhNdrpah</vt:lpstr>
      <vt:lpstr>rHtNjr r%f ghlrhiy (ICS)  (Muk;gk;. 1993)</vt:lpstr>
      <vt:lpstr>ICS jw;nghOJ 480 khztHfis nfhz;Ls;sJ.</vt:lpstr>
      <vt:lpstr>vkJ %d;W Gjy;tHfs;</vt:lpstr>
      <vt:lpstr>PowerPoint Presentation</vt:lpstr>
      <vt:lpstr>The Griffiths  9 Jan 2016</vt:lpstr>
      <vt:lpstr>fHl; (30)  (IT) jfty; njhopDl;g fk;gdpapy; Ntiynra;fpwhH. rPl;bypy; trpf;fpwhH.</vt:lpstr>
      <vt:lpstr>];Bgd; ];gpupl; tpkhd fk;gdpapy; tpkhdpahf gzpahw;WfpwhH.</vt:lpstr>
      <vt:lpstr>Spirit Airbus A320</vt:lpstr>
      <vt:lpstr>];Bgd; 174 gpuahzpfSld; gpuahzk; nra;thH</vt:lpstr>
      <vt:lpstr>PowerPoint Presentation</vt:lpstr>
      <vt:lpstr>N[hd; (24) tiufiy tbtikg;ghsH&gt; nul;Nyd;l;];&gt; fypNghHdpah</vt:lpstr>
      <vt:lpstr>vkJ jpUj;J}Jg;gzpafk; …</vt:lpstr>
      <vt:lpstr>Crossroads People Aug 2017</vt:lpstr>
      <vt:lpstr>Our People</vt:lpstr>
      <vt:lpstr>Our People</vt:lpstr>
      <vt:lpstr>Our People</vt:lpstr>
      <vt:lpstr>Copa fyhepjp gl;lgbg;GfSf;fhd (DMin) gzpg;ghsuhf ehd; gzpahw;WfpNwd; </vt:lpstr>
      <vt:lpstr>Leading Change &amp; Conflict Resolution  (Dr. Alan McMahan Oct 2016)</vt:lpstr>
      <vt:lpstr>The Lord Reigns</vt:lpstr>
      <vt:lpstr>The Lord Reigns</vt:lpstr>
      <vt:lpstr>The Lord Reigns</vt:lpstr>
      <vt:lpstr>ghl tptuzk;</vt:lpstr>
      <vt:lpstr>ghlf;Fwpf;Nfhs;</vt:lpstr>
      <vt:lpstr>nray;Kiw Ntiyfs;</vt:lpstr>
      <vt:lpstr>vt;thW ,t;tiyjsj;ij gad;gLj;JtJ…</vt:lpstr>
      <vt:lpstr>FW tpdhtpilfSf;Fk; guPl;irfSf;Fk; ghlE}y; gad;gLj;j mDkjpapy;iy</vt:lpstr>
      <vt:lpstr>Quiz #1</vt:lpstr>
      <vt:lpstr>nra;Kiw Ntiyj;jpl;lk;</vt:lpstr>
      <vt:lpstr>PowerPoint (945 slides) khztH ghlE}y; (100 gf;fq;fs;) MrpupaH ifE}y; (400 gf;fq;fs;)</vt:lpstr>
      <vt:lpstr>Vidait</vt:lpstr>
      <vt:lpstr>Gjpa Vw;ghl;L kjpg;gPLk; gpd;dzpAk;</vt:lpstr>
      <vt:lpstr>vkJ gpujhd ghlf;Fwpg;G</vt:lpstr>
      <vt:lpstr>Gjpa Vw;ghl;L gpd;dzpfspd; ,izg;G : BibleStudyDownloads.org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Yeong</dc:creator>
  <cp:lastModifiedBy>Sheran Mishael</cp:lastModifiedBy>
  <cp:revision>204</cp:revision>
  <dcterms:created xsi:type="dcterms:W3CDTF">2009-09-07T00:49:46Z</dcterms:created>
  <dcterms:modified xsi:type="dcterms:W3CDTF">2017-09-01T00:31:18Z</dcterms:modified>
</cp:coreProperties>
</file>